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</p:sldIdLst>
  <p:sldSz cx="9144000" cy="5143500"/>
  <p:notesSz cx="6858000" cy="9144000"/>
  <p:embeddedFontLst>
    <p:embeddedFont>
      <p:font typeface="Alata"/>
      <p:regular r:id="rId29"/>
    </p:embeddedFont>
    <p:embeddedFont>
      <p:font typeface="Shippori Antique" panose="00000500000000000000" charset="-128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orient="horz" pos="576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576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" Type="http://schemas.openxmlformats.org/officeDocument/2006/relationships/slide" Target="slides/slide1.xml"/><Relationship Id="rId29" Type="http://schemas.openxmlformats.org/officeDocument/2006/relationships/font" Target="fonts/font1.fntdata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2cfb84bc69_1_3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2cfb84bc69_1_3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2cfb84bc69_1_4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2cfb84bc69_1_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2cfb84bc69_1_4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2cfb84bc69_1_4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2cfb84bc69_1_6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2cfb84bc69_1_6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2cfb84bc69_1_7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2cfb84bc69_1_7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2cfb84bc69_1_5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2cfb84bc69_1_5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2cfb84bc69_1_6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2cfb84bc69_1_6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2cfb84bc69_1_8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2cfb84bc69_1_8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2cfb84bc69_1_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2cfb84bc69_1_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2cfb84bc69_1_9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2cfb84bc69_1_9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ff18b49f31_1_3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ff18b49f31_1_3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2cfb84bc69_1_10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2cfb84bc69_1_10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2cfb84bc69_1_10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2cfb84bc69_1_10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2cfb84bc69_1_11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2cfb84bc69_1_1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3376c31365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3376c31365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0860aa576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0860aa576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2cfb84bc69_1_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2cfb84bc69_1_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2cfb84bc69_1_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2cfb84bc69_1_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2cfb84bc69_1_1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2cfb84bc69_1_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2cfb84bc69_1_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2cfb84bc69_1_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2cfb84bc69_1_2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2cfb84bc69_1_2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image" Target="../media/image6.png"/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5" Type="http://schemas.openxmlformats.org/officeDocument/2006/relationships/image" Target="../media/image6.png"/><Relationship Id="rId4" Type="http://schemas.openxmlformats.org/officeDocument/2006/relationships/image" Target="../media/image2.png"/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3" Type="http://schemas.openxmlformats.org/officeDocument/2006/relationships/hyperlink" Target="http://bit.ly/2TtBDfr" TargetMode="External"/><Relationship Id="rId12" Type="http://schemas.openxmlformats.org/officeDocument/2006/relationships/hyperlink" Target="http://bit.ly/2TyoMsr" TargetMode="External"/><Relationship Id="rId11" Type="http://schemas.openxmlformats.org/officeDocument/2006/relationships/hyperlink" Target="https://bit.ly/3A1uf1Q" TargetMode="External"/><Relationship Id="rId10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7" Type="http://schemas.openxmlformats.org/officeDocument/2006/relationships/image" Target="../media/image8.png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2.png"/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png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8.png"/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image" Target="../media/image7.png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image" Target="../media/image2.png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4.png"/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3994875" y="-2996101"/>
            <a:ext cx="17728198" cy="11730676"/>
            <a:chOff x="-3994875" y="-2996101"/>
            <a:chExt cx="17728198" cy="11730676"/>
          </a:xfrm>
        </p:grpSpPr>
        <p:pic>
          <p:nvPicPr>
            <p:cNvPr id="11" name="Google Shape;11;p2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4501175" y="2387975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2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-758669">
              <a:off x="2646293" y="1223225"/>
              <a:ext cx="8670868" cy="66428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2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>
              <a:off x="3438224" y="1762113"/>
              <a:ext cx="10199050" cy="67927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2"/>
            <p:cNvPicPr preferRelativeResize="0"/>
            <p:nvPr/>
          </p:nvPicPr>
          <p:blipFill rotWithShape="1">
            <a:blip r:embed="rId6"/>
            <a:srcRect l="9001" t="6569" r="3693" b="6984"/>
            <a:stretch>
              <a:fillRect/>
            </a:stretch>
          </p:blipFill>
          <p:spPr>
            <a:xfrm rot="561360">
              <a:off x="1362775" y="1489875"/>
              <a:ext cx="10410425" cy="5849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-3994875" y="-2539975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7">
              <a:alphaModFix amt="50000"/>
            </a:blip>
            <a:stretch>
              <a:fillRect/>
            </a:stretch>
          </p:blipFill>
          <p:spPr>
            <a:xfrm rot="10800000">
              <a:off x="-1271649" y="-2996101"/>
              <a:ext cx="7779825" cy="5683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17;p2"/>
            <p:cNvPicPr preferRelativeResize="0"/>
            <p:nvPr/>
          </p:nvPicPr>
          <p:blipFill>
            <a:blip r:embed="rId8"/>
            <a:stretch>
              <a:fillRect/>
            </a:stretch>
          </p:blipFill>
          <p:spPr>
            <a:xfrm rot="-1392836">
              <a:off x="-2955252" y="-1254376"/>
              <a:ext cx="8191202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18;p2"/>
            <p:cNvPicPr preferRelativeResize="0"/>
            <p:nvPr/>
          </p:nvPicPr>
          <p:blipFill rotWithShape="1">
            <a:blip r:embed="rId9">
              <a:alphaModFix amt="35000"/>
            </a:blip>
            <a:srcRect l="43826" t="67805"/>
            <a:stretch>
              <a:fillRect/>
            </a:stretch>
          </p:blipFill>
          <p:spPr>
            <a:xfrm flipH="1">
              <a:off x="4501173" y="-431325"/>
              <a:ext cx="4951951" cy="1953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 rotWithShape="1">
            <a:blip r:embed="rId10">
              <a:alphaModFix amt="35000"/>
            </a:blip>
            <a:srcRect l="63440" t="52899"/>
            <a:stretch>
              <a:fillRect/>
            </a:stretch>
          </p:blipFill>
          <p:spPr>
            <a:xfrm rot="10800000" flipH="1">
              <a:off x="-305525" y="2190299"/>
              <a:ext cx="3222574" cy="3291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2"/>
          <p:cNvSpPr txBox="1"/>
          <p:nvPr>
            <p:ph type="ctrTitle"/>
          </p:nvPr>
        </p:nvSpPr>
        <p:spPr>
          <a:xfrm>
            <a:off x="1219713" y="1522650"/>
            <a:ext cx="6704700" cy="16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type="subTitle" idx="1"/>
          </p:nvPr>
        </p:nvSpPr>
        <p:spPr>
          <a:xfrm>
            <a:off x="1219588" y="3211350"/>
            <a:ext cx="67047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11"/>
          <p:cNvGrpSpPr/>
          <p:nvPr/>
        </p:nvGrpSpPr>
        <p:grpSpPr>
          <a:xfrm>
            <a:off x="-6952799" y="-3543160"/>
            <a:ext cx="20686122" cy="12277735"/>
            <a:chOff x="-6952799" y="-3543160"/>
            <a:chExt cx="20686122" cy="12277735"/>
          </a:xfrm>
        </p:grpSpPr>
        <p:pic>
          <p:nvPicPr>
            <p:cNvPr id="101" name="Google Shape;101;p1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-3994875" y="2387975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2" name="Google Shape;102;p11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758669" flipH="1">
              <a:off x="-1578713" y="1223225"/>
              <a:ext cx="8670868" cy="66428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11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-3898826" y="1762113"/>
              <a:ext cx="10199050" cy="67927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11"/>
            <p:cNvPicPr preferRelativeResize="0"/>
            <p:nvPr/>
          </p:nvPicPr>
          <p:blipFill rotWithShape="1">
            <a:blip r:embed="rId6"/>
            <a:srcRect l="9001" t="6569" r="3693" b="6984"/>
            <a:stretch>
              <a:fillRect/>
            </a:stretch>
          </p:blipFill>
          <p:spPr>
            <a:xfrm rot="-561360" flipH="1">
              <a:off x="-6478201" y="418809"/>
              <a:ext cx="12163378" cy="68340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5" name="Google Shape;105;p1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4501175" y="-2539975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06;p11"/>
            <p:cNvPicPr preferRelativeResize="0"/>
            <p:nvPr/>
          </p:nvPicPr>
          <p:blipFill>
            <a:blip r:embed="rId7">
              <a:alphaModFix amt="50000"/>
            </a:blip>
            <a:stretch>
              <a:fillRect/>
            </a:stretch>
          </p:blipFill>
          <p:spPr>
            <a:xfrm rot="10800000" flipH="1">
              <a:off x="3397373" y="-2657551"/>
              <a:ext cx="7779825" cy="5683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11"/>
            <p:cNvPicPr preferRelativeResize="0"/>
            <p:nvPr/>
          </p:nvPicPr>
          <p:blipFill>
            <a:blip r:embed="rId8"/>
            <a:stretch>
              <a:fillRect/>
            </a:stretch>
          </p:blipFill>
          <p:spPr>
            <a:xfrm rot="1392836" flipH="1">
              <a:off x="3583399" y="-2137026"/>
              <a:ext cx="8191202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08;p11"/>
            <p:cNvPicPr preferRelativeResize="0"/>
            <p:nvPr/>
          </p:nvPicPr>
          <p:blipFill rotWithShape="1">
            <a:blip r:embed="rId9">
              <a:alphaModFix amt="35000"/>
            </a:blip>
            <a:srcRect l="43826" t="67805"/>
            <a:stretch>
              <a:fillRect/>
            </a:stretch>
          </p:blipFill>
          <p:spPr>
            <a:xfrm>
              <a:off x="-450776" y="-648550"/>
              <a:ext cx="4951951" cy="1953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1"/>
            <p:cNvPicPr preferRelativeResize="0"/>
            <p:nvPr/>
          </p:nvPicPr>
          <p:blipFill rotWithShape="1">
            <a:blip r:embed="rId10">
              <a:alphaModFix amt="35000"/>
            </a:blip>
            <a:srcRect l="63440" t="52899"/>
            <a:stretch>
              <a:fillRect/>
            </a:stretch>
          </p:blipFill>
          <p:spPr>
            <a:xfrm rot="10800000">
              <a:off x="7406274" y="2004174"/>
              <a:ext cx="3222574" cy="3291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0" name="Google Shape;110;p11"/>
          <p:cNvSpPr txBox="1"/>
          <p:nvPr>
            <p:ph type="title" hasCustomPrompt="1"/>
          </p:nvPr>
        </p:nvSpPr>
        <p:spPr>
          <a:xfrm>
            <a:off x="2239350" y="1777500"/>
            <a:ext cx="4665300" cy="114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1" name="Google Shape;111;p11"/>
          <p:cNvSpPr txBox="1"/>
          <p:nvPr>
            <p:ph type="subTitle" idx="1"/>
          </p:nvPr>
        </p:nvSpPr>
        <p:spPr>
          <a:xfrm>
            <a:off x="2239350" y="2921700"/>
            <a:ext cx="4665300" cy="44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rgbClr val="FFFFFF"/>
        </a:solidFill>
        <a:effectLst/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3"/>
          <p:cNvPicPr preferRelativeResize="0"/>
          <p:nvPr/>
        </p:nvPicPr>
        <p:blipFill>
          <a:blip r:embed="rId2"/>
          <a:stretch>
            <a:fillRect/>
          </a:stretch>
        </p:blipFill>
        <p:spPr>
          <a:xfrm flipH="1"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" name="Google Shape;115;p13"/>
          <p:cNvGrpSpPr/>
          <p:nvPr/>
        </p:nvGrpSpPr>
        <p:grpSpPr>
          <a:xfrm>
            <a:off x="-977249" y="-2607099"/>
            <a:ext cx="11947898" cy="10123882"/>
            <a:chOff x="-977249" y="-2607099"/>
            <a:chExt cx="11947898" cy="10123882"/>
          </a:xfrm>
        </p:grpSpPr>
        <p:pic>
          <p:nvPicPr>
            <p:cNvPr id="116" name="Google Shape;116;p13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8">
              <a:off x="367653" y="2885424"/>
              <a:ext cx="8408689" cy="46313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13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 rot="5400000">
              <a:off x="-1482200" y="2321644"/>
              <a:ext cx="3747475" cy="2737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3"/>
            <p:cNvPicPr preferRelativeResize="0"/>
            <p:nvPr/>
          </p:nvPicPr>
          <p:blipFill rotWithShape="1">
            <a:blip r:embed="rId5">
              <a:alphaModFix amt="35000"/>
            </a:blip>
            <a:srcRect t="42686"/>
            <a:stretch>
              <a:fillRect/>
            </a:stretch>
          </p:blipFill>
          <p:spPr>
            <a:xfrm rot="10800000">
              <a:off x="1760324" y="3935236"/>
              <a:ext cx="8815452" cy="347841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9" name="Google Shape;119;p13"/>
            <p:cNvPicPr preferRelativeResize="0"/>
            <p:nvPr/>
          </p:nvPicPr>
          <p:blipFill rotWithShape="1">
            <a:blip r:embed="rId6"/>
            <a:srcRect l="53633" t="6569" r="3691" b="6984"/>
            <a:stretch>
              <a:fillRect/>
            </a:stretch>
          </p:blipFill>
          <p:spPr>
            <a:xfrm rot="4093903">
              <a:off x="4562717" y="-2067019"/>
              <a:ext cx="5255964" cy="604151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0" name="Google Shape;120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1" name="Google Shape;121;p13"/>
          <p:cNvSpPr txBox="1"/>
          <p:nvPr>
            <p:ph type="title" idx="2" hasCustomPrompt="1"/>
          </p:nvPr>
        </p:nvSpPr>
        <p:spPr>
          <a:xfrm>
            <a:off x="1296938" y="1633294"/>
            <a:ext cx="734700" cy="48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/>
          <p:nvPr>
            <p:ph type="title" idx="3" hasCustomPrompt="1"/>
          </p:nvPr>
        </p:nvSpPr>
        <p:spPr>
          <a:xfrm>
            <a:off x="4806863" y="1633276"/>
            <a:ext cx="734700" cy="48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/>
          <p:nvPr>
            <p:ph type="title" idx="4" hasCustomPrompt="1"/>
          </p:nvPr>
        </p:nvSpPr>
        <p:spPr>
          <a:xfrm>
            <a:off x="1296938" y="2539473"/>
            <a:ext cx="734700" cy="48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/>
          <p:nvPr>
            <p:ph type="title" idx="5" hasCustomPrompt="1"/>
          </p:nvPr>
        </p:nvSpPr>
        <p:spPr>
          <a:xfrm>
            <a:off x="4806863" y="2539455"/>
            <a:ext cx="734700" cy="48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/>
          <p:nvPr>
            <p:ph type="title" idx="6" hasCustomPrompt="1"/>
          </p:nvPr>
        </p:nvSpPr>
        <p:spPr>
          <a:xfrm>
            <a:off x="1296938" y="3445634"/>
            <a:ext cx="734700" cy="48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/>
          <p:nvPr>
            <p:ph type="title" idx="7" hasCustomPrompt="1"/>
          </p:nvPr>
        </p:nvSpPr>
        <p:spPr>
          <a:xfrm>
            <a:off x="4806863" y="3445634"/>
            <a:ext cx="734700" cy="48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/>
          <p:nvPr>
            <p:ph type="subTitle" idx="1"/>
          </p:nvPr>
        </p:nvSpPr>
        <p:spPr>
          <a:xfrm>
            <a:off x="2031638" y="1633285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28" name="Google Shape;128;p13"/>
          <p:cNvSpPr txBox="1"/>
          <p:nvPr>
            <p:ph type="subTitle" idx="8"/>
          </p:nvPr>
        </p:nvSpPr>
        <p:spPr>
          <a:xfrm>
            <a:off x="2031638" y="2539464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29" name="Google Shape;129;p13"/>
          <p:cNvSpPr txBox="1"/>
          <p:nvPr>
            <p:ph type="subTitle" idx="9"/>
          </p:nvPr>
        </p:nvSpPr>
        <p:spPr>
          <a:xfrm>
            <a:off x="2031638" y="3445634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30" name="Google Shape;130;p13"/>
          <p:cNvSpPr txBox="1"/>
          <p:nvPr>
            <p:ph type="subTitle" idx="13"/>
          </p:nvPr>
        </p:nvSpPr>
        <p:spPr>
          <a:xfrm>
            <a:off x="5541563" y="1633285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type="subTitle" idx="14"/>
          </p:nvPr>
        </p:nvSpPr>
        <p:spPr>
          <a:xfrm>
            <a:off x="5541563" y="2539464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type="subTitle" idx="15"/>
          </p:nvPr>
        </p:nvSpPr>
        <p:spPr>
          <a:xfrm>
            <a:off x="5541563" y="3445644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lata"/>
              <a:buNone/>
              <a:defRPr sz="2000" b="1"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14"/>
          <p:cNvGrpSpPr/>
          <p:nvPr/>
        </p:nvGrpSpPr>
        <p:grpSpPr>
          <a:xfrm>
            <a:off x="-5046997" y="-4134411"/>
            <a:ext cx="14347746" cy="11365511"/>
            <a:chOff x="-5046997" y="-4134411"/>
            <a:chExt cx="14347746" cy="11365511"/>
          </a:xfrm>
        </p:grpSpPr>
        <p:pic>
          <p:nvPicPr>
            <p:cNvPr id="136" name="Google Shape;136;p14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-4557375" y="2146200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7" name="Google Shape;137;p14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 rot="10800000">
              <a:off x="-1372426" y="-1050433"/>
              <a:ext cx="4739525" cy="3462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14"/>
            <p:cNvPicPr preferRelativeResize="0"/>
            <p:nvPr/>
          </p:nvPicPr>
          <p:blipFill rotWithShape="1">
            <a:blip r:embed="rId5">
              <a:alphaModFix amt="35000"/>
            </a:blip>
            <a:srcRect l="63440" t="52899"/>
            <a:stretch>
              <a:fillRect/>
            </a:stretch>
          </p:blipFill>
          <p:spPr>
            <a:xfrm rot="10800000">
              <a:off x="6078174" y="2318737"/>
              <a:ext cx="3222574" cy="32910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14"/>
            <p:cNvPicPr preferRelativeResize="0"/>
            <p:nvPr/>
          </p:nvPicPr>
          <p:blipFill>
            <a:blip r:embed="rId6"/>
            <a:stretch>
              <a:fillRect/>
            </a:stretch>
          </p:blipFill>
          <p:spPr>
            <a:xfrm rot="7647954" flipH="1">
              <a:off x="-4610051" y="-1891051"/>
              <a:ext cx="8191202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0" name="Google Shape;140;p14"/>
          <p:cNvSpPr txBox="1"/>
          <p:nvPr>
            <p:ph type="subTitle" idx="1"/>
          </p:nvPr>
        </p:nvSpPr>
        <p:spPr>
          <a:xfrm>
            <a:off x="4422290" y="2193450"/>
            <a:ext cx="3765000" cy="17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AutoNum type="arabicPeriod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9pPr>
          </a:lstStyle>
          <a:p/>
        </p:txBody>
      </p:sp>
      <p:sp>
        <p:nvSpPr>
          <p:cNvPr id="141" name="Google Shape;141;p14"/>
          <p:cNvSpPr txBox="1"/>
          <p:nvPr>
            <p:ph type="title"/>
          </p:nvPr>
        </p:nvSpPr>
        <p:spPr>
          <a:xfrm>
            <a:off x="4422290" y="1220850"/>
            <a:ext cx="3765000" cy="10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5"/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10800000"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" name="Google Shape;144;p15"/>
          <p:cNvGrpSpPr/>
          <p:nvPr/>
        </p:nvGrpSpPr>
        <p:grpSpPr>
          <a:xfrm>
            <a:off x="-2474124" y="-3400002"/>
            <a:ext cx="14615899" cy="9097363"/>
            <a:chOff x="-2474124" y="-3400002"/>
            <a:chExt cx="14615899" cy="9097363"/>
          </a:xfrm>
        </p:grpSpPr>
        <p:pic>
          <p:nvPicPr>
            <p:cNvPr id="145" name="Google Shape;145;p15"/>
            <p:cNvPicPr preferRelativeResize="0"/>
            <p:nvPr/>
          </p:nvPicPr>
          <p:blipFill rotWithShape="1">
            <a:blip r:embed="rId3"/>
            <a:srcRect l="9001" t="6569" r="3693" b="6984"/>
            <a:stretch>
              <a:fillRect/>
            </a:stretch>
          </p:blipFill>
          <p:spPr>
            <a:xfrm rot="-6457812">
              <a:off x="4289783" y="-1129145"/>
              <a:ext cx="8090764" cy="454584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15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10800000" flipH="1">
              <a:off x="5764676" y="-1383625"/>
              <a:ext cx="6377098" cy="3512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7" name="Google Shape;147;p15"/>
            <p:cNvPicPr preferRelativeResize="0"/>
            <p:nvPr/>
          </p:nvPicPr>
          <p:blipFill>
            <a:blip r:embed="rId5">
              <a:alphaModFix amt="50000"/>
            </a:blip>
            <a:stretch>
              <a:fillRect/>
            </a:stretch>
          </p:blipFill>
          <p:spPr>
            <a:xfrm flipH="1">
              <a:off x="-2474124" y="2956486"/>
              <a:ext cx="3752026" cy="27408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8" name="Google Shape;148;p15"/>
          <p:cNvSpPr txBox="1"/>
          <p:nvPr>
            <p:ph type="subTitle" idx="1"/>
          </p:nvPr>
        </p:nvSpPr>
        <p:spPr>
          <a:xfrm>
            <a:off x="715100" y="4045222"/>
            <a:ext cx="3000300" cy="5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9" name="Google Shape;149;p15"/>
          <p:cNvSpPr txBox="1"/>
          <p:nvPr>
            <p:ph type="title"/>
          </p:nvPr>
        </p:nvSpPr>
        <p:spPr>
          <a:xfrm>
            <a:off x="715100" y="2945800"/>
            <a:ext cx="3000300" cy="11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0" name="Google Shape;150;p15"/>
          <p:cNvSpPr/>
          <p:nvPr>
            <p:ph type="pic" idx="2"/>
          </p:nvPr>
        </p:nvSpPr>
        <p:spPr>
          <a:xfrm>
            <a:off x="715100" y="535000"/>
            <a:ext cx="3000300" cy="22725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15"/>
          <p:cNvSpPr/>
          <p:nvPr>
            <p:ph type="pic" idx="3"/>
          </p:nvPr>
        </p:nvSpPr>
        <p:spPr>
          <a:xfrm>
            <a:off x="3853700" y="2945800"/>
            <a:ext cx="4575300" cy="16626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15"/>
          <p:cNvSpPr/>
          <p:nvPr>
            <p:ph type="pic" idx="4"/>
          </p:nvPr>
        </p:nvSpPr>
        <p:spPr>
          <a:xfrm>
            <a:off x="3853700" y="535000"/>
            <a:ext cx="4575300" cy="2272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6"/>
          <p:cNvPicPr preferRelativeResize="0"/>
          <p:nvPr/>
        </p:nvPicPr>
        <p:blipFill>
          <a:blip r:embed="rId2"/>
          <a:stretch>
            <a:fillRect/>
          </a:stretch>
        </p:blipFill>
        <p:spPr>
          <a:xfrm flipH="1"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" name="Google Shape;155;p16"/>
          <p:cNvGrpSpPr/>
          <p:nvPr/>
        </p:nvGrpSpPr>
        <p:grpSpPr>
          <a:xfrm>
            <a:off x="-5506726" y="-3679420"/>
            <a:ext cx="18758124" cy="12939806"/>
            <a:chOff x="-5506726" y="-3679420"/>
            <a:chExt cx="18758124" cy="12939806"/>
          </a:xfrm>
        </p:grpSpPr>
        <p:pic>
          <p:nvPicPr>
            <p:cNvPr id="156" name="Google Shape;156;p16"/>
            <p:cNvPicPr preferRelativeResize="0"/>
            <p:nvPr/>
          </p:nvPicPr>
          <p:blipFill rotWithShape="1">
            <a:blip r:embed="rId3"/>
            <a:srcRect l="9001" t="6569" r="3693" b="6984"/>
            <a:stretch>
              <a:fillRect/>
            </a:stretch>
          </p:blipFill>
          <p:spPr>
            <a:xfrm rot="-9682437" flipH="1">
              <a:off x="4169111" y="-2751287"/>
              <a:ext cx="6401750" cy="3596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Google Shape;157;p16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-5506726" y="2467663"/>
              <a:ext cx="10199050" cy="67927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16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4019250" y="-2617225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Google Shape;159;p16"/>
            <p:cNvPicPr preferRelativeResize="0"/>
            <p:nvPr/>
          </p:nvPicPr>
          <p:blipFill>
            <a:blip r:embed="rId6"/>
            <a:stretch>
              <a:fillRect/>
            </a:stretch>
          </p:blipFill>
          <p:spPr>
            <a:xfrm rot="5400003" flipH="1">
              <a:off x="-3455348" y="159966"/>
              <a:ext cx="5832576" cy="446842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0" name="Google Shape;160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7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" name="Google Shape;163;p17"/>
          <p:cNvGrpSpPr/>
          <p:nvPr/>
        </p:nvGrpSpPr>
        <p:grpSpPr>
          <a:xfrm>
            <a:off x="-2567286" y="-2809242"/>
            <a:ext cx="12983335" cy="8928342"/>
            <a:chOff x="-2567286" y="-2809242"/>
            <a:chExt cx="12983335" cy="8928342"/>
          </a:xfrm>
        </p:grpSpPr>
        <p:pic>
          <p:nvPicPr>
            <p:cNvPr id="164" name="Google Shape;164;p17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8568526" flipH="1">
              <a:off x="-2207124" y="-1440220"/>
              <a:ext cx="5559928" cy="30622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Google Shape;165;p17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 rot="-5400000" flipH="1">
              <a:off x="7173523" y="2399331"/>
              <a:ext cx="3747475" cy="2737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17"/>
            <p:cNvPicPr preferRelativeResize="0"/>
            <p:nvPr/>
          </p:nvPicPr>
          <p:blipFill rotWithShape="1">
            <a:blip r:embed="rId5">
              <a:alphaModFix amt="35000"/>
            </a:blip>
            <a:srcRect l="24738" t="69325"/>
            <a:stretch>
              <a:fillRect/>
            </a:stretch>
          </p:blipFill>
          <p:spPr>
            <a:xfrm rot="10800000" flipH="1">
              <a:off x="-567449" y="4257375"/>
              <a:ext cx="6634573" cy="1861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17"/>
            <p:cNvPicPr preferRelativeResize="0"/>
            <p:nvPr/>
          </p:nvPicPr>
          <p:blipFill rotWithShape="1">
            <a:blip r:embed="rId6"/>
            <a:srcRect l="53633" t="6569" r="3691" b="6984"/>
            <a:stretch>
              <a:fillRect/>
            </a:stretch>
          </p:blipFill>
          <p:spPr>
            <a:xfrm rot="-4093903" flipH="1">
              <a:off x="-1223881" y="-2079069"/>
              <a:ext cx="5255964" cy="604151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8"/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10800000" flipH="1"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18"/>
          <p:cNvGrpSpPr/>
          <p:nvPr/>
        </p:nvGrpSpPr>
        <p:grpSpPr>
          <a:xfrm>
            <a:off x="-4828215" y="-6248889"/>
            <a:ext cx="15197082" cy="11951947"/>
            <a:chOff x="-4828215" y="-6248889"/>
            <a:chExt cx="15197082" cy="11951947"/>
          </a:xfrm>
        </p:grpSpPr>
        <p:pic>
          <p:nvPicPr>
            <p:cNvPr id="172" name="Google Shape;172;p18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3265979" flipH="1">
              <a:off x="-3857051" y="-1508154"/>
              <a:ext cx="7463485" cy="41107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18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7315462" flipH="1">
              <a:off x="-4398102" y="-3803227"/>
              <a:ext cx="9144006" cy="60900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18"/>
            <p:cNvPicPr preferRelativeResize="0"/>
            <p:nvPr/>
          </p:nvPicPr>
          <p:blipFill>
            <a:blip r:embed="rId5">
              <a:alphaModFix amt="50000"/>
            </a:blip>
            <a:stretch>
              <a:fillRect/>
            </a:stretch>
          </p:blipFill>
          <p:spPr>
            <a:xfrm rot="4712098" flipH="1">
              <a:off x="-4583374" y="-1515689"/>
              <a:ext cx="7779825" cy="5683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18"/>
            <p:cNvPicPr preferRelativeResize="0"/>
            <p:nvPr/>
          </p:nvPicPr>
          <p:blipFill rotWithShape="1">
            <a:blip r:embed="rId6">
              <a:alphaModFix amt="35000"/>
            </a:blip>
            <a:srcRect l="-38" t="-2310" r="57761" b="62609"/>
            <a:stretch>
              <a:fillRect/>
            </a:stretch>
          </p:blipFill>
          <p:spPr>
            <a:xfrm rot="-5400005" flipH="1">
              <a:off x="7118668" y="2452854"/>
              <a:ext cx="3726449" cy="277394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6" name="Google Shape;176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7" name="Google Shape;177;p18"/>
          <p:cNvSpPr txBox="1"/>
          <p:nvPr>
            <p:ph type="subTitle" idx="1"/>
          </p:nvPr>
        </p:nvSpPr>
        <p:spPr>
          <a:xfrm>
            <a:off x="948667" y="2088500"/>
            <a:ext cx="22671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78" name="Google Shape;178;p18"/>
          <p:cNvSpPr txBox="1"/>
          <p:nvPr>
            <p:ph type="subTitle" idx="2"/>
          </p:nvPr>
        </p:nvSpPr>
        <p:spPr>
          <a:xfrm>
            <a:off x="948667" y="2430500"/>
            <a:ext cx="2267100" cy="17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9" name="Google Shape;179;p18"/>
          <p:cNvSpPr txBox="1"/>
          <p:nvPr>
            <p:ph type="subTitle" idx="3"/>
          </p:nvPr>
        </p:nvSpPr>
        <p:spPr>
          <a:xfrm>
            <a:off x="3438450" y="2430500"/>
            <a:ext cx="2267100" cy="17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0" name="Google Shape;180;p18"/>
          <p:cNvSpPr txBox="1"/>
          <p:nvPr>
            <p:ph type="subTitle" idx="4"/>
          </p:nvPr>
        </p:nvSpPr>
        <p:spPr>
          <a:xfrm>
            <a:off x="5928233" y="2430500"/>
            <a:ext cx="2267100" cy="17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1" name="Google Shape;181;p18"/>
          <p:cNvSpPr txBox="1"/>
          <p:nvPr>
            <p:ph type="subTitle" idx="5"/>
          </p:nvPr>
        </p:nvSpPr>
        <p:spPr>
          <a:xfrm>
            <a:off x="3438450" y="2088500"/>
            <a:ext cx="22671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82" name="Google Shape;182;p18"/>
          <p:cNvSpPr txBox="1"/>
          <p:nvPr>
            <p:ph type="subTitle" idx="6"/>
          </p:nvPr>
        </p:nvSpPr>
        <p:spPr>
          <a:xfrm>
            <a:off x="5928233" y="2088500"/>
            <a:ext cx="2267100" cy="41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" name="Google Shape;185;p19"/>
          <p:cNvGrpSpPr/>
          <p:nvPr/>
        </p:nvGrpSpPr>
        <p:grpSpPr>
          <a:xfrm>
            <a:off x="-3032774" y="-1702325"/>
            <a:ext cx="15932537" cy="9749859"/>
            <a:chOff x="-3032774" y="-1702325"/>
            <a:chExt cx="15932537" cy="9749859"/>
          </a:xfrm>
        </p:grpSpPr>
        <p:pic>
          <p:nvPicPr>
            <p:cNvPr id="186" name="Google Shape;186;p19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-3032774" y="-1702325"/>
              <a:ext cx="6377098" cy="3512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19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 rot="-5400000">
              <a:off x="7200774" y="153261"/>
              <a:ext cx="3752026" cy="2740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19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 rot="9407164">
              <a:off x="4026449" y="1497902"/>
              <a:ext cx="8191202" cy="5143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0" name="Google Shape;190;p19"/>
          <p:cNvSpPr txBox="1"/>
          <p:nvPr>
            <p:ph type="subTitle" idx="1"/>
          </p:nvPr>
        </p:nvSpPr>
        <p:spPr>
          <a:xfrm>
            <a:off x="2257163" y="1710600"/>
            <a:ext cx="58344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91" name="Google Shape;191;p19"/>
          <p:cNvSpPr txBox="1"/>
          <p:nvPr>
            <p:ph type="subTitle" idx="2"/>
          </p:nvPr>
        </p:nvSpPr>
        <p:spPr>
          <a:xfrm>
            <a:off x="2257163" y="2930463"/>
            <a:ext cx="58344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92" name="Google Shape;192;p19"/>
          <p:cNvSpPr txBox="1"/>
          <p:nvPr>
            <p:ph type="subTitle" idx="3"/>
          </p:nvPr>
        </p:nvSpPr>
        <p:spPr>
          <a:xfrm>
            <a:off x="2257163" y="4127100"/>
            <a:ext cx="58344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193" name="Google Shape;193;p19"/>
          <p:cNvSpPr txBox="1"/>
          <p:nvPr>
            <p:ph type="subTitle" idx="4"/>
          </p:nvPr>
        </p:nvSpPr>
        <p:spPr>
          <a:xfrm>
            <a:off x="2257163" y="1260600"/>
            <a:ext cx="5834400" cy="52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4" name="Google Shape;194;p19"/>
          <p:cNvSpPr txBox="1"/>
          <p:nvPr>
            <p:ph type="subTitle" idx="5"/>
          </p:nvPr>
        </p:nvSpPr>
        <p:spPr>
          <a:xfrm>
            <a:off x="2257163" y="2433963"/>
            <a:ext cx="5834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5" name="Google Shape;195;p19"/>
          <p:cNvSpPr txBox="1"/>
          <p:nvPr>
            <p:ph type="subTitle" idx="6"/>
          </p:nvPr>
        </p:nvSpPr>
        <p:spPr>
          <a:xfrm>
            <a:off x="2257163" y="3630598"/>
            <a:ext cx="5834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rot="10800000" flipH="1"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" name="Google Shape;198;p20"/>
          <p:cNvGrpSpPr/>
          <p:nvPr/>
        </p:nvGrpSpPr>
        <p:grpSpPr>
          <a:xfrm>
            <a:off x="-5322048" y="-3601701"/>
            <a:ext cx="19059288" cy="11387026"/>
            <a:chOff x="-5322048" y="-3601701"/>
            <a:chExt cx="19059288" cy="11387026"/>
          </a:xfrm>
        </p:grpSpPr>
        <p:pic>
          <p:nvPicPr>
            <p:cNvPr id="199" name="Google Shape;199;p20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1392836" flipH="1">
              <a:off x="4863926" y="-1840376"/>
              <a:ext cx="8191202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20"/>
            <p:cNvPicPr preferRelativeResize="0"/>
            <p:nvPr/>
          </p:nvPicPr>
          <p:blipFill rotWithShape="1">
            <a:blip r:embed="rId4">
              <a:alphaModFix amt="35000"/>
            </a:blip>
            <a:srcRect l="-38" t="-2309" r="57761" b="58893"/>
            <a:stretch>
              <a:fillRect/>
            </a:stretch>
          </p:blipFill>
          <p:spPr>
            <a:xfrm rot="-5" flipH="1">
              <a:off x="-2840799" y="2198527"/>
              <a:ext cx="3726449" cy="30334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Google Shape;201;p20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3910102" y="-2384475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2" name="Google Shape;202;p20"/>
            <p:cNvPicPr preferRelativeResize="0"/>
            <p:nvPr/>
          </p:nvPicPr>
          <p:blipFill>
            <a:blip r:embed="rId6">
              <a:alphaModFix amt="50000"/>
            </a:blip>
            <a:stretch>
              <a:fillRect/>
            </a:stretch>
          </p:blipFill>
          <p:spPr>
            <a:xfrm rot="10800000" flipH="1">
              <a:off x="2271575" y="-3601701"/>
              <a:ext cx="7779825" cy="5683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3" name="Google Shape;203;p20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-5322048" y="2700425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4" name="Google Shape;204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5" name="Google Shape;205;p20"/>
          <p:cNvSpPr txBox="1"/>
          <p:nvPr>
            <p:ph type="subTitle" idx="1"/>
          </p:nvPr>
        </p:nvSpPr>
        <p:spPr>
          <a:xfrm>
            <a:off x="720016" y="1383725"/>
            <a:ext cx="3703800" cy="44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206" name="Google Shape;206;p20"/>
          <p:cNvSpPr txBox="1"/>
          <p:nvPr>
            <p:ph type="subTitle" idx="2"/>
          </p:nvPr>
        </p:nvSpPr>
        <p:spPr>
          <a:xfrm>
            <a:off x="720018" y="1756175"/>
            <a:ext cx="37038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7" name="Google Shape;207;p20"/>
          <p:cNvSpPr txBox="1"/>
          <p:nvPr>
            <p:ph type="subTitle" idx="3"/>
          </p:nvPr>
        </p:nvSpPr>
        <p:spPr>
          <a:xfrm>
            <a:off x="4720184" y="1756175"/>
            <a:ext cx="37038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8" name="Google Shape;208;p20"/>
          <p:cNvSpPr txBox="1"/>
          <p:nvPr>
            <p:ph type="subTitle" idx="4"/>
          </p:nvPr>
        </p:nvSpPr>
        <p:spPr>
          <a:xfrm>
            <a:off x="720018" y="3504500"/>
            <a:ext cx="37038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9" name="Google Shape;209;p20"/>
          <p:cNvSpPr txBox="1"/>
          <p:nvPr>
            <p:ph type="subTitle" idx="5"/>
          </p:nvPr>
        </p:nvSpPr>
        <p:spPr>
          <a:xfrm>
            <a:off x="4720184" y="3504500"/>
            <a:ext cx="3703800" cy="102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0" name="Google Shape;210;p20"/>
          <p:cNvSpPr txBox="1"/>
          <p:nvPr>
            <p:ph type="subTitle" idx="6"/>
          </p:nvPr>
        </p:nvSpPr>
        <p:spPr>
          <a:xfrm>
            <a:off x="720016" y="3131900"/>
            <a:ext cx="3703800" cy="44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211" name="Google Shape;211;p20"/>
          <p:cNvSpPr txBox="1"/>
          <p:nvPr>
            <p:ph type="subTitle" idx="7"/>
          </p:nvPr>
        </p:nvSpPr>
        <p:spPr>
          <a:xfrm>
            <a:off x="4720181" y="1383725"/>
            <a:ext cx="3703800" cy="44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212" name="Google Shape;212;p20"/>
          <p:cNvSpPr txBox="1"/>
          <p:nvPr>
            <p:ph type="subTitle" idx="8"/>
          </p:nvPr>
        </p:nvSpPr>
        <p:spPr>
          <a:xfrm>
            <a:off x="4720181" y="3131900"/>
            <a:ext cx="3703800" cy="44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"/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10800000"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" name="Google Shape;24;p3"/>
          <p:cNvGrpSpPr/>
          <p:nvPr/>
        </p:nvGrpSpPr>
        <p:grpSpPr>
          <a:xfrm>
            <a:off x="-1913375" y="-4018718"/>
            <a:ext cx="16553860" cy="13488675"/>
            <a:chOff x="-1913375" y="-4018718"/>
            <a:chExt cx="16553860" cy="13488675"/>
          </a:xfrm>
        </p:grpSpPr>
        <p:pic>
          <p:nvPicPr>
            <p:cNvPr id="25" name="Google Shape;25;p3"/>
            <p:cNvPicPr preferRelativeResize="0"/>
            <p:nvPr/>
          </p:nvPicPr>
          <p:blipFill rotWithShape="1">
            <a:blip r:embed="rId3">
              <a:alphaModFix amt="30000"/>
            </a:blip>
            <a:srcRect l="9001" t="6569" r="3693" b="6984"/>
            <a:stretch>
              <a:fillRect/>
            </a:stretch>
          </p:blipFill>
          <p:spPr>
            <a:xfrm rot="-3535500">
              <a:off x="-1922500" y="270552"/>
              <a:ext cx="6982302" cy="3923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26;p3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 rot="-8100000">
              <a:off x="5228549" y="-2100426"/>
              <a:ext cx="7779827" cy="5683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27;p3"/>
            <p:cNvPicPr preferRelativeResize="0"/>
            <p:nvPr/>
          </p:nvPicPr>
          <p:blipFill rotWithShape="1">
            <a:blip r:embed="rId5">
              <a:alphaModFix amt="35000"/>
            </a:blip>
            <a:srcRect r="60615" b="57900"/>
            <a:stretch>
              <a:fillRect/>
            </a:stretch>
          </p:blipFill>
          <p:spPr>
            <a:xfrm rot="10800000" flipH="1">
              <a:off x="5783850" y="-359423"/>
              <a:ext cx="3471601" cy="29416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28;p3"/>
            <p:cNvPicPr preferRelativeResize="0"/>
            <p:nvPr/>
          </p:nvPicPr>
          <p:blipFill>
            <a:blip r:embed="rId6"/>
            <a:stretch>
              <a:fillRect/>
            </a:stretch>
          </p:blipFill>
          <p:spPr>
            <a:xfrm rot="-914835">
              <a:off x="3227112" y="2192524"/>
              <a:ext cx="10820172" cy="59595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3"/>
            <p:cNvPicPr preferRelativeResize="0"/>
            <p:nvPr/>
          </p:nvPicPr>
          <p:blipFill rotWithShape="1">
            <a:blip r:embed="rId3"/>
            <a:srcRect l="9001" t="6569" r="3693" b="6984"/>
            <a:stretch>
              <a:fillRect/>
            </a:stretch>
          </p:blipFill>
          <p:spPr>
            <a:xfrm rot="5061867">
              <a:off x="-2614917" y="461276"/>
              <a:ext cx="7512509" cy="42209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30;p3"/>
            <p:cNvPicPr preferRelativeResize="0"/>
            <p:nvPr/>
          </p:nvPicPr>
          <p:blipFill rotWithShape="1">
            <a:blip r:embed="rId7">
              <a:alphaModFix amt="35000"/>
            </a:blip>
            <a:srcRect l="66956" b="6480"/>
            <a:stretch>
              <a:fillRect/>
            </a:stretch>
          </p:blipFill>
          <p:spPr>
            <a:xfrm rot="10800000" flipH="1">
              <a:off x="-1394651" y="-174864"/>
              <a:ext cx="2913024" cy="56759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" name="Google Shape;31;p3"/>
          <p:cNvSpPr txBox="1"/>
          <p:nvPr>
            <p:ph type="title"/>
          </p:nvPr>
        </p:nvSpPr>
        <p:spPr>
          <a:xfrm>
            <a:off x="4708600" y="3054525"/>
            <a:ext cx="3089700" cy="8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32" name="Google Shape;32;p3"/>
          <p:cNvSpPr txBox="1"/>
          <p:nvPr>
            <p:ph type="title" idx="2" hasCustomPrompt="1"/>
          </p:nvPr>
        </p:nvSpPr>
        <p:spPr>
          <a:xfrm>
            <a:off x="6708475" y="2255322"/>
            <a:ext cx="1089900" cy="102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5" name="Google Shape;215;p21"/>
          <p:cNvGrpSpPr/>
          <p:nvPr/>
        </p:nvGrpSpPr>
        <p:grpSpPr>
          <a:xfrm>
            <a:off x="-2285874" y="-1670575"/>
            <a:ext cx="14025100" cy="9521345"/>
            <a:chOff x="-2285874" y="-1670575"/>
            <a:chExt cx="14025100" cy="9521345"/>
          </a:xfrm>
        </p:grpSpPr>
        <p:pic>
          <p:nvPicPr>
            <p:cNvPr id="216" name="Google Shape;216;p2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5400008">
              <a:off x="-3375596" y="1497772"/>
              <a:ext cx="6552873" cy="36092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21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 rot="-7012528">
              <a:off x="6890916" y="-537336"/>
              <a:ext cx="4609395" cy="33672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8" name="Google Shape;218;p21"/>
            <p:cNvPicPr preferRelativeResize="0"/>
            <p:nvPr/>
          </p:nvPicPr>
          <p:blipFill rotWithShape="1">
            <a:blip r:embed="rId5">
              <a:alphaModFix amt="35000"/>
            </a:blip>
            <a:srcRect t="70966" r="73284"/>
            <a:stretch>
              <a:fillRect/>
            </a:stretch>
          </p:blipFill>
          <p:spPr>
            <a:xfrm flipH="1">
              <a:off x="-749852" y="-547175"/>
              <a:ext cx="2355052" cy="17621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9" name="Google Shape;219;p21"/>
            <p:cNvPicPr preferRelativeResize="0"/>
            <p:nvPr/>
          </p:nvPicPr>
          <p:blipFill rotWithShape="1">
            <a:blip r:embed="rId6"/>
            <a:srcRect l="53633" t="6569" r="3691" b="6984"/>
            <a:stretch>
              <a:fillRect/>
            </a:stretch>
          </p:blipFill>
          <p:spPr>
            <a:xfrm rot="-6706097">
              <a:off x="-1133906" y="1269175"/>
              <a:ext cx="5255964" cy="604151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0" name="Google Shape;220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" name="Google Shape;221;p21"/>
          <p:cNvSpPr txBox="1"/>
          <p:nvPr>
            <p:ph type="subTitle" idx="1"/>
          </p:nvPr>
        </p:nvSpPr>
        <p:spPr>
          <a:xfrm>
            <a:off x="721133" y="1735313"/>
            <a:ext cx="2546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2" name="Google Shape;222;p21"/>
          <p:cNvSpPr txBox="1"/>
          <p:nvPr>
            <p:ph type="subTitle" idx="2"/>
          </p:nvPr>
        </p:nvSpPr>
        <p:spPr>
          <a:xfrm>
            <a:off x="3298921" y="1735313"/>
            <a:ext cx="2546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3" name="Google Shape;223;p21"/>
          <p:cNvSpPr txBox="1"/>
          <p:nvPr>
            <p:ph type="subTitle" idx="3"/>
          </p:nvPr>
        </p:nvSpPr>
        <p:spPr>
          <a:xfrm>
            <a:off x="5876708" y="1735313"/>
            <a:ext cx="25473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4" name="Google Shape;224;p21"/>
          <p:cNvSpPr txBox="1"/>
          <p:nvPr>
            <p:ph type="subTitle" idx="4"/>
          </p:nvPr>
        </p:nvSpPr>
        <p:spPr>
          <a:xfrm>
            <a:off x="721133" y="3436425"/>
            <a:ext cx="2546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5" name="Google Shape;225;p21"/>
          <p:cNvSpPr txBox="1"/>
          <p:nvPr>
            <p:ph type="subTitle" idx="5"/>
          </p:nvPr>
        </p:nvSpPr>
        <p:spPr>
          <a:xfrm>
            <a:off x="3298921" y="3436425"/>
            <a:ext cx="25467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6" name="Google Shape;226;p21"/>
          <p:cNvSpPr txBox="1"/>
          <p:nvPr>
            <p:ph type="subTitle" idx="6"/>
          </p:nvPr>
        </p:nvSpPr>
        <p:spPr>
          <a:xfrm>
            <a:off x="5876708" y="3436425"/>
            <a:ext cx="25473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7" name="Google Shape;227;p21"/>
          <p:cNvSpPr txBox="1"/>
          <p:nvPr>
            <p:ph type="subTitle" idx="7"/>
          </p:nvPr>
        </p:nvSpPr>
        <p:spPr>
          <a:xfrm>
            <a:off x="721125" y="1397700"/>
            <a:ext cx="2546700" cy="41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228" name="Google Shape;228;p21"/>
          <p:cNvSpPr txBox="1"/>
          <p:nvPr>
            <p:ph type="subTitle" idx="8"/>
          </p:nvPr>
        </p:nvSpPr>
        <p:spPr>
          <a:xfrm>
            <a:off x="3298918" y="1397700"/>
            <a:ext cx="2546700" cy="41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229" name="Google Shape;229;p21"/>
          <p:cNvSpPr txBox="1"/>
          <p:nvPr>
            <p:ph type="subTitle" idx="9"/>
          </p:nvPr>
        </p:nvSpPr>
        <p:spPr>
          <a:xfrm>
            <a:off x="5876711" y="1397700"/>
            <a:ext cx="2547300" cy="41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230" name="Google Shape;230;p21"/>
          <p:cNvSpPr txBox="1"/>
          <p:nvPr>
            <p:ph type="subTitle" idx="13"/>
          </p:nvPr>
        </p:nvSpPr>
        <p:spPr>
          <a:xfrm>
            <a:off x="721125" y="3094175"/>
            <a:ext cx="2546700" cy="41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231" name="Google Shape;231;p21"/>
          <p:cNvSpPr txBox="1"/>
          <p:nvPr>
            <p:ph type="subTitle" idx="14"/>
          </p:nvPr>
        </p:nvSpPr>
        <p:spPr>
          <a:xfrm>
            <a:off x="3299073" y="3094175"/>
            <a:ext cx="2546700" cy="41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232" name="Google Shape;232;p21"/>
          <p:cNvSpPr txBox="1"/>
          <p:nvPr>
            <p:ph type="subTitle" idx="15"/>
          </p:nvPr>
        </p:nvSpPr>
        <p:spPr>
          <a:xfrm>
            <a:off x="5877022" y="3094175"/>
            <a:ext cx="2546700" cy="41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rot="10800000" flipH="1"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5" name="Google Shape;235;p22"/>
          <p:cNvGrpSpPr/>
          <p:nvPr/>
        </p:nvGrpSpPr>
        <p:grpSpPr>
          <a:xfrm>
            <a:off x="-5914320" y="-3835576"/>
            <a:ext cx="19253519" cy="11524235"/>
            <a:chOff x="-5914320" y="-3835576"/>
            <a:chExt cx="19253519" cy="11524235"/>
          </a:xfrm>
        </p:grpSpPr>
        <p:pic>
          <p:nvPicPr>
            <p:cNvPr id="236" name="Google Shape;236;p22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-4389000" y="-2573876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7" name="Google Shape;237;p22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10041331">
              <a:off x="-1972838" y="-2967099"/>
              <a:ext cx="8670868" cy="66428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22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-4292951" y="-3655837"/>
              <a:ext cx="10199050" cy="67927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22"/>
            <p:cNvPicPr preferRelativeResize="0"/>
            <p:nvPr/>
          </p:nvPicPr>
          <p:blipFill rotWithShape="1">
            <a:blip r:embed="rId6"/>
            <a:srcRect l="9001" t="6569" r="3693" b="6984"/>
            <a:stretch>
              <a:fillRect/>
            </a:stretch>
          </p:blipFill>
          <p:spPr>
            <a:xfrm rot="-10515566">
              <a:off x="-5665501" y="-1823844"/>
              <a:ext cx="11569500" cy="6500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22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4107050" y="2354074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Google Shape;241;p22"/>
            <p:cNvPicPr preferRelativeResize="0"/>
            <p:nvPr/>
          </p:nvPicPr>
          <p:blipFill>
            <a:blip r:embed="rId7">
              <a:alphaModFix amt="50000"/>
            </a:blip>
            <a:stretch>
              <a:fillRect/>
            </a:stretch>
          </p:blipFill>
          <p:spPr>
            <a:xfrm>
              <a:off x="4980110" y="1653851"/>
              <a:ext cx="7779825" cy="5683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2" name="Google Shape;242;p22"/>
            <p:cNvPicPr preferRelativeResize="0"/>
            <p:nvPr/>
          </p:nvPicPr>
          <p:blipFill>
            <a:blip r:embed="rId8"/>
            <a:stretch>
              <a:fillRect/>
            </a:stretch>
          </p:blipFill>
          <p:spPr>
            <a:xfrm rot="9407164">
              <a:off x="3559499" y="1139027"/>
              <a:ext cx="8191202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3" name="Google Shape;243;p22"/>
            <p:cNvPicPr preferRelativeResize="0"/>
            <p:nvPr/>
          </p:nvPicPr>
          <p:blipFill rotWithShape="1">
            <a:blip r:embed="rId9">
              <a:alphaModFix amt="35000"/>
            </a:blip>
            <a:srcRect l="43826" t="67805"/>
            <a:stretch>
              <a:fillRect/>
            </a:stretch>
          </p:blipFill>
          <p:spPr>
            <a:xfrm rot="10800000" flipH="1">
              <a:off x="-706126" y="3418200"/>
              <a:ext cx="4951951" cy="19539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4" name="Google Shape;244;p22"/>
            <p:cNvPicPr preferRelativeResize="0"/>
            <p:nvPr/>
          </p:nvPicPr>
          <p:blipFill rotWithShape="1">
            <a:blip r:embed="rId10">
              <a:alphaModFix amt="35000"/>
            </a:blip>
            <a:srcRect l="63440" t="52899"/>
            <a:stretch>
              <a:fillRect/>
            </a:stretch>
          </p:blipFill>
          <p:spPr>
            <a:xfrm flipH="1">
              <a:off x="6152824" y="-679251"/>
              <a:ext cx="3222574" cy="3291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5" name="Google Shape;245;p22"/>
          <p:cNvSpPr txBox="1"/>
          <p:nvPr>
            <p:ph type="ctrTitle"/>
          </p:nvPr>
        </p:nvSpPr>
        <p:spPr>
          <a:xfrm>
            <a:off x="2382300" y="923197"/>
            <a:ext cx="4379400" cy="105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46" name="Google Shape;246;p22"/>
          <p:cNvSpPr txBox="1"/>
          <p:nvPr>
            <p:ph type="subTitle" idx="1"/>
          </p:nvPr>
        </p:nvSpPr>
        <p:spPr>
          <a:xfrm>
            <a:off x="2382300" y="1859997"/>
            <a:ext cx="4379400" cy="10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7" name="Google Shape;247;p22"/>
          <p:cNvSpPr txBox="1"/>
          <p:nvPr/>
        </p:nvSpPr>
        <p:spPr>
          <a:xfrm>
            <a:off x="2382300" y="3553684"/>
            <a:ext cx="43794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rPr>
              <a:t>CREDITS: This presentation template was created by </a:t>
            </a:r>
            <a:r>
              <a:rPr lang="en-GB" sz="1000" b="1" u="sng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  <a:hlinkClick r:id="rId11"/>
              </a:rPr>
              <a:t>Slidesgo</a:t>
            </a:r>
            <a:r>
              <a:rPr lang="en-GB" sz="1000" u="sng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rPr>
              <a:t>,</a:t>
            </a:r>
            <a:r>
              <a:rPr lang="en-GB" sz="10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rPr>
              <a:t> including icons by </a:t>
            </a:r>
            <a:r>
              <a:rPr lang="en-GB" sz="1000" b="1" u="sng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  <a:hlinkClick r:id="rId12"/>
              </a:rPr>
              <a:t>Flaticon</a:t>
            </a:r>
            <a:r>
              <a:rPr lang="en-GB" sz="1000" u="sng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rPr>
              <a:t>,</a:t>
            </a:r>
            <a:r>
              <a:rPr lang="en-GB" sz="10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rPr>
              <a:t> and infographics &amp; images by </a:t>
            </a:r>
            <a:r>
              <a:rPr lang="en-GB" sz="1000" b="1" u="sng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  <a:hlinkClick r:id="rId13"/>
              </a:rPr>
              <a:t>Freepik</a:t>
            </a:r>
            <a:endParaRPr sz="1000" b="1" u="sng">
              <a:solidFill>
                <a:schemeClr val="dk1"/>
              </a:solidFill>
              <a:latin typeface="Shippori Antique" panose="00000500000000000000" charset="-128"/>
              <a:ea typeface="Shippori Antique" panose="00000500000000000000" charset="-128"/>
              <a:cs typeface="Shippori Antique" panose="00000500000000000000" charset="-128"/>
              <a:sym typeface="Shippori Antique" panose="00000500000000000000" charset="-128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rot="10800000" flipH="1"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0" name="Google Shape;250;p23"/>
          <p:cNvGrpSpPr/>
          <p:nvPr/>
        </p:nvGrpSpPr>
        <p:grpSpPr>
          <a:xfrm>
            <a:off x="-4844693" y="-4101470"/>
            <a:ext cx="17762674" cy="14222144"/>
            <a:chOff x="-4844693" y="-4101470"/>
            <a:chExt cx="17762674" cy="14222144"/>
          </a:xfrm>
        </p:grpSpPr>
        <p:grpSp>
          <p:nvGrpSpPr>
            <p:cNvPr id="251" name="Google Shape;251;p23"/>
            <p:cNvGrpSpPr/>
            <p:nvPr/>
          </p:nvGrpSpPr>
          <p:grpSpPr>
            <a:xfrm>
              <a:off x="-4844693" y="-4101470"/>
              <a:ext cx="17762674" cy="14222144"/>
              <a:chOff x="-4844693" y="-4101470"/>
              <a:chExt cx="17762674" cy="14222144"/>
            </a:xfrm>
          </p:grpSpPr>
          <p:pic>
            <p:nvPicPr>
              <p:cNvPr id="252" name="Google Shape;252;p23"/>
              <p:cNvPicPr preferRelativeResize="0"/>
              <p:nvPr/>
            </p:nvPicPr>
            <p:blipFill>
              <a:blip r:embed="rId3"/>
              <a:stretch>
                <a:fillRect/>
              </a:stretch>
            </p:blipFill>
            <p:spPr>
              <a:xfrm rot="-8644621">
                <a:off x="3996898" y="-2187723"/>
                <a:ext cx="8191202" cy="514349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3" name="Google Shape;253;p23"/>
              <p:cNvPicPr preferRelativeResize="0"/>
              <p:nvPr/>
            </p:nvPicPr>
            <p:blipFill>
              <a:blip r:embed="rId4"/>
              <a:stretch>
                <a:fillRect/>
              </a:stretch>
            </p:blipFill>
            <p:spPr>
              <a:xfrm rot="-10095881">
                <a:off x="1948775" y="-2944477"/>
                <a:ext cx="9232149" cy="50849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4" name="Google Shape;254;p23"/>
              <p:cNvPicPr preferRelativeResize="0"/>
              <p:nvPr/>
            </p:nvPicPr>
            <p:blipFill>
              <a:blip r:embed="rId5">
                <a:alphaModFix amt="50000"/>
              </a:blip>
              <a:stretch>
                <a:fillRect/>
              </a:stretch>
            </p:blipFill>
            <p:spPr>
              <a:xfrm rot="5400000">
                <a:off x="-2929852" y="-269874"/>
                <a:ext cx="7779825" cy="568324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5" name="Google Shape;255;p23"/>
              <p:cNvPicPr preferRelativeResize="0"/>
              <p:nvPr/>
            </p:nvPicPr>
            <p:blipFill>
              <a:blip r:embed="rId6"/>
              <a:stretch>
                <a:fillRect/>
              </a:stretch>
            </p:blipFill>
            <p:spPr>
              <a:xfrm rot="-6584792">
                <a:off x="-5024650" y="777164"/>
                <a:ext cx="10199049" cy="679272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56" name="Google Shape;256;p23"/>
            <p:cNvPicPr preferRelativeResize="0"/>
            <p:nvPr/>
          </p:nvPicPr>
          <p:blipFill rotWithShape="1">
            <a:blip r:embed="rId7">
              <a:alphaModFix amt="35000"/>
            </a:blip>
            <a:srcRect t="70966" r="73284"/>
            <a:stretch>
              <a:fillRect/>
            </a:stretch>
          </p:blipFill>
          <p:spPr>
            <a:xfrm rot="10800000" flipH="1">
              <a:off x="6823648" y="3410918"/>
              <a:ext cx="2355052" cy="176210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24"/>
          <p:cNvGrpSpPr/>
          <p:nvPr/>
        </p:nvGrpSpPr>
        <p:grpSpPr>
          <a:xfrm>
            <a:off x="-706126" y="-644389"/>
            <a:ext cx="14662945" cy="11211962"/>
            <a:chOff x="-706126" y="-644389"/>
            <a:chExt cx="14662945" cy="11211962"/>
          </a:xfrm>
        </p:grpSpPr>
        <p:pic>
          <p:nvPicPr>
            <p:cNvPr id="260" name="Google Shape;260;p24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4107050" y="2354074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1" name="Google Shape;261;p24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-1733544">
              <a:off x="4220786" y="1036925"/>
              <a:ext cx="8670868" cy="6642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2" name="Google Shape;262;p24"/>
            <p:cNvPicPr preferRelativeResize="0"/>
            <p:nvPr/>
          </p:nvPicPr>
          <p:blipFill rotWithShape="1">
            <a:blip r:embed="rId5"/>
            <a:srcRect l="9001" t="6569" r="3693" b="6984"/>
            <a:stretch>
              <a:fillRect/>
            </a:stretch>
          </p:blipFill>
          <p:spPr>
            <a:xfrm rot="8869060">
              <a:off x="3149593" y="3255354"/>
              <a:ext cx="9314912" cy="523363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3" name="Google Shape;263;p24"/>
            <p:cNvPicPr preferRelativeResize="0"/>
            <p:nvPr/>
          </p:nvPicPr>
          <p:blipFill rotWithShape="1">
            <a:blip r:embed="rId6">
              <a:alphaModFix amt="35000"/>
            </a:blip>
            <a:srcRect l="43826" t="67805"/>
            <a:stretch>
              <a:fillRect/>
            </a:stretch>
          </p:blipFill>
          <p:spPr>
            <a:xfrm>
              <a:off x="-706126" y="-400588"/>
              <a:ext cx="4951951" cy="195397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4"/>
          <p:cNvGrpSpPr/>
          <p:nvPr/>
        </p:nvGrpSpPr>
        <p:grpSpPr>
          <a:xfrm>
            <a:off x="-3667150" y="-3868200"/>
            <a:ext cx="17314700" cy="11089925"/>
            <a:chOff x="-3667150" y="-3868200"/>
            <a:chExt cx="17314700" cy="11089925"/>
          </a:xfrm>
        </p:grpSpPr>
        <p:pic>
          <p:nvPicPr>
            <p:cNvPr id="36" name="Google Shape;36;p4"/>
            <p:cNvPicPr preferRelativeResize="0"/>
            <p:nvPr/>
          </p:nvPicPr>
          <p:blipFill rotWithShape="1">
            <a:blip r:embed="rId3">
              <a:alphaModFix amt="35000"/>
            </a:blip>
            <a:srcRect l="46555" t="59571"/>
            <a:stretch>
              <a:fillRect/>
            </a:stretch>
          </p:blipFill>
          <p:spPr>
            <a:xfrm rot="4" flipH="1">
              <a:off x="4688027" y="-287549"/>
              <a:ext cx="4711173" cy="2824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4"/>
            <p:cNvPicPr preferRelativeResize="0"/>
            <p:nvPr/>
          </p:nvPicPr>
          <p:blipFill rotWithShape="1">
            <a:blip r:embed="rId4">
              <a:alphaModFix amt="35000"/>
            </a:blip>
            <a:srcRect l="22600" t="55640" r="28619"/>
            <a:stretch>
              <a:fillRect/>
            </a:stretch>
          </p:blipFill>
          <p:spPr>
            <a:xfrm rot="-10799984" flipH="1">
              <a:off x="-2297947" y="3745888"/>
              <a:ext cx="4300114" cy="26922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Google Shape;38;p4"/>
            <p:cNvPicPr preferRelativeResize="0"/>
            <p:nvPr/>
          </p:nvPicPr>
          <p:blipFill rotWithShape="1">
            <a:blip r:embed="rId5"/>
            <a:srcRect l="7812" r="7820"/>
            <a:stretch>
              <a:fillRect/>
            </a:stretch>
          </p:blipFill>
          <p:spPr>
            <a:xfrm rot="3813147">
              <a:off x="5516251" y="-1929544"/>
              <a:ext cx="7270925" cy="474673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" name="Google Shape;39;p4"/>
            <p:cNvPicPr preferRelativeResize="0"/>
            <p:nvPr/>
          </p:nvPicPr>
          <p:blipFill>
            <a:blip r:embed="rId6"/>
            <a:stretch>
              <a:fillRect/>
            </a:stretch>
          </p:blipFill>
          <p:spPr>
            <a:xfrm rot="3535285">
              <a:off x="-3517700" y="2217372"/>
              <a:ext cx="5534150" cy="34750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Google Shape;40;p4"/>
            <p:cNvPicPr preferRelativeResize="0"/>
            <p:nvPr/>
          </p:nvPicPr>
          <p:blipFill>
            <a:blip r:embed="rId7">
              <a:alphaModFix amt="50000"/>
            </a:blip>
            <a:stretch>
              <a:fillRect/>
            </a:stretch>
          </p:blipFill>
          <p:spPr>
            <a:xfrm rot="-6952980">
              <a:off x="6383003" y="-835635"/>
              <a:ext cx="6939218" cy="506917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" name="Google Shape;41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type="body" idx="1"/>
          </p:nvPr>
        </p:nvSpPr>
        <p:spPr>
          <a:xfrm>
            <a:off x="720000" y="1152475"/>
            <a:ext cx="7704000" cy="2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5"/>
          <p:cNvGrpSpPr/>
          <p:nvPr/>
        </p:nvGrpSpPr>
        <p:grpSpPr>
          <a:xfrm>
            <a:off x="-5080799" y="-3797197"/>
            <a:ext cx="20050972" cy="12008682"/>
            <a:chOff x="-5080799" y="-3797197"/>
            <a:chExt cx="20050972" cy="12008682"/>
          </a:xfrm>
        </p:grpSpPr>
        <p:pic>
          <p:nvPicPr>
            <p:cNvPr id="46" name="Google Shape;46;p5"/>
            <p:cNvPicPr preferRelativeResize="0"/>
            <p:nvPr/>
          </p:nvPicPr>
          <p:blipFill rotWithShape="1">
            <a:blip r:embed="rId3">
              <a:alphaModFix amt="35000"/>
            </a:blip>
            <a:srcRect l="43826" t="67805"/>
            <a:stretch>
              <a:fillRect/>
            </a:stretch>
          </p:blipFill>
          <p:spPr>
            <a:xfrm rot="10800000">
              <a:off x="4674423" y="3729038"/>
              <a:ext cx="4951951" cy="195397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7" name="Google Shape;47;p5"/>
            <p:cNvGrpSpPr/>
            <p:nvPr/>
          </p:nvGrpSpPr>
          <p:grpSpPr>
            <a:xfrm>
              <a:off x="-5080799" y="-3797197"/>
              <a:ext cx="20050972" cy="12008682"/>
              <a:chOff x="-5080799" y="-3797197"/>
              <a:chExt cx="20050972" cy="12008682"/>
            </a:xfrm>
          </p:grpSpPr>
          <p:pic>
            <p:nvPicPr>
              <p:cNvPr id="48" name="Google Shape;48;p5"/>
              <p:cNvPicPr preferRelativeResize="0"/>
              <p:nvPr/>
            </p:nvPicPr>
            <p:blipFill>
              <a:blip r:embed="rId4"/>
              <a:stretch>
                <a:fillRect/>
              </a:stretch>
            </p:blipFill>
            <p:spPr>
              <a:xfrm rot="3650909">
                <a:off x="-4512720" y="891483"/>
                <a:ext cx="7274040" cy="557273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9" name="Google Shape;49;p5"/>
              <p:cNvPicPr preferRelativeResize="0"/>
              <p:nvPr/>
            </p:nvPicPr>
            <p:blipFill rotWithShape="1">
              <a:blip r:embed="rId5"/>
              <a:srcRect l="9001" t="6569" r="3693" b="6984"/>
              <a:stretch>
                <a:fillRect/>
              </a:stretch>
            </p:blipFill>
            <p:spPr>
              <a:xfrm rot="-9032539">
                <a:off x="6652189" y="-2081125"/>
                <a:ext cx="7748371" cy="435345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0" name="Google Shape;50;p5"/>
              <p:cNvPicPr preferRelativeResize="0"/>
              <p:nvPr/>
            </p:nvPicPr>
            <p:blipFill>
              <a:blip r:embed="rId6"/>
              <a:stretch>
                <a:fillRect/>
              </a:stretch>
            </p:blipFill>
            <p:spPr>
              <a:xfrm rot="4234693">
                <a:off x="5530123" y="-1649728"/>
                <a:ext cx="7463486" cy="411075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1" name="Google Shape;51;p5"/>
              <p:cNvPicPr preferRelativeResize="0"/>
              <p:nvPr/>
            </p:nvPicPr>
            <p:blipFill>
              <a:blip r:embed="rId7"/>
              <a:stretch>
                <a:fillRect/>
              </a:stretch>
            </p:blipFill>
            <p:spPr>
              <a:xfrm rot="4039181">
                <a:off x="-3375030" y="2260667"/>
                <a:ext cx="6163762" cy="387041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52" name="Google Shape;52;p5"/>
          <p:cNvSpPr txBox="1"/>
          <p:nvPr>
            <p:ph type="subTitle" idx="1"/>
          </p:nvPr>
        </p:nvSpPr>
        <p:spPr>
          <a:xfrm>
            <a:off x="1290775" y="2049550"/>
            <a:ext cx="29076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type="subTitle" idx="2"/>
          </p:nvPr>
        </p:nvSpPr>
        <p:spPr>
          <a:xfrm>
            <a:off x="4945650" y="2049550"/>
            <a:ext cx="29076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18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ata"/>
              <a:buNone/>
              <a:defRPr sz="24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type="subTitle" idx="3"/>
          </p:nvPr>
        </p:nvSpPr>
        <p:spPr>
          <a:xfrm>
            <a:off x="1290775" y="2425150"/>
            <a:ext cx="2907600" cy="1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type="subTitle" idx="4"/>
          </p:nvPr>
        </p:nvSpPr>
        <p:spPr>
          <a:xfrm>
            <a:off x="4945650" y="2425150"/>
            <a:ext cx="2907600" cy="1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rot="10800000" flipH="1"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6"/>
          <p:cNvGrpSpPr/>
          <p:nvPr/>
        </p:nvGrpSpPr>
        <p:grpSpPr>
          <a:xfrm>
            <a:off x="-4439582" y="-3581276"/>
            <a:ext cx="19782432" cy="14063061"/>
            <a:chOff x="-4439582" y="-3581276"/>
            <a:chExt cx="19782432" cy="14063061"/>
          </a:xfrm>
        </p:grpSpPr>
        <p:pic>
          <p:nvPicPr>
            <p:cNvPr id="60" name="Google Shape;60;p6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8590009" flipH="1">
              <a:off x="5507975" y="2066052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6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-758667">
              <a:off x="1986323" y="2970445"/>
              <a:ext cx="8670867" cy="66428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6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2906416" flipH="1">
              <a:off x="-2266533" y="-1321705"/>
              <a:ext cx="4818167" cy="26537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6"/>
            <p:cNvPicPr preferRelativeResize="0"/>
            <p:nvPr/>
          </p:nvPicPr>
          <p:blipFill>
            <a:blip r:embed="rId5">
              <a:alphaModFix amt="50000"/>
            </a:blip>
            <a:stretch>
              <a:fillRect/>
            </a:stretch>
          </p:blipFill>
          <p:spPr>
            <a:xfrm rot="10800000" flipH="1">
              <a:off x="2191660" y="-3581276"/>
              <a:ext cx="7779825" cy="5683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6"/>
            <p:cNvPicPr preferRelativeResize="0"/>
            <p:nvPr/>
          </p:nvPicPr>
          <p:blipFill>
            <a:blip r:embed="rId6"/>
            <a:stretch>
              <a:fillRect/>
            </a:stretch>
          </p:blipFill>
          <p:spPr>
            <a:xfrm rot="-7753397" flipH="1">
              <a:off x="-3953052" y="0"/>
              <a:ext cx="8191200" cy="51434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5" name="Google Shape;6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rot="10800000" flipH="1"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" name="Google Shape;68;p7"/>
          <p:cNvGrpSpPr/>
          <p:nvPr/>
        </p:nvGrpSpPr>
        <p:grpSpPr>
          <a:xfrm>
            <a:off x="-5110272" y="-4720437"/>
            <a:ext cx="17871885" cy="13998848"/>
            <a:chOff x="-5110272" y="-4720437"/>
            <a:chExt cx="17871885" cy="13998848"/>
          </a:xfrm>
        </p:grpSpPr>
        <p:pic>
          <p:nvPicPr>
            <p:cNvPr id="69" name="Google Shape;69;p7"/>
            <p:cNvPicPr preferRelativeResize="0"/>
            <p:nvPr/>
          </p:nvPicPr>
          <p:blipFill rotWithShape="1">
            <a:blip r:embed="rId3">
              <a:alphaModFix amt="35000"/>
            </a:blip>
            <a:srcRect l="48397" t="33518" b="33735"/>
            <a:stretch>
              <a:fillRect/>
            </a:stretch>
          </p:blipFill>
          <p:spPr>
            <a:xfrm rot="-4">
              <a:off x="-2521525" y="-953085"/>
              <a:ext cx="4548552" cy="22881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" name="Google Shape;70;p7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3" flipH="1">
              <a:off x="-1474010" y="2799839"/>
              <a:ext cx="6173123" cy="47293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" name="Google Shape;71;p7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 rot="-8512204">
              <a:off x="4811778" y="-3001123"/>
              <a:ext cx="7234224" cy="48180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72;p7"/>
            <p:cNvPicPr preferRelativeResize="0"/>
            <p:nvPr/>
          </p:nvPicPr>
          <p:blipFill>
            <a:blip r:embed="rId6"/>
            <a:stretch>
              <a:fillRect/>
            </a:stretch>
          </p:blipFill>
          <p:spPr>
            <a:xfrm rot="2865410">
              <a:off x="-4548626" y="1945762"/>
              <a:ext cx="819120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" name="Google Shape;73;p7"/>
            <p:cNvPicPr preferRelativeResize="0"/>
            <p:nvPr/>
          </p:nvPicPr>
          <p:blipFill>
            <a:blip r:embed="rId7"/>
            <a:stretch>
              <a:fillRect/>
            </a:stretch>
          </p:blipFill>
          <p:spPr>
            <a:xfrm rot="1288956">
              <a:off x="6175239" y="-1444221"/>
              <a:ext cx="5937723" cy="327039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4" name="Google Shape;74;p7"/>
          <p:cNvSpPr txBox="1"/>
          <p:nvPr>
            <p:ph type="title"/>
          </p:nvPr>
        </p:nvSpPr>
        <p:spPr>
          <a:xfrm>
            <a:off x="720000" y="930900"/>
            <a:ext cx="4549500" cy="6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" name="Google Shape;75;p7"/>
          <p:cNvSpPr txBox="1"/>
          <p:nvPr>
            <p:ph type="body" idx="1"/>
          </p:nvPr>
        </p:nvSpPr>
        <p:spPr>
          <a:xfrm>
            <a:off x="720000" y="1548000"/>
            <a:ext cx="45495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76" name="Google Shape;76;p7"/>
          <p:cNvSpPr/>
          <p:nvPr>
            <p:ph type="pic" idx="2"/>
          </p:nvPr>
        </p:nvSpPr>
        <p:spPr>
          <a:xfrm>
            <a:off x="5631000" y="535000"/>
            <a:ext cx="2797800" cy="4073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8"/>
          <p:cNvPicPr preferRelativeResize="0"/>
          <p:nvPr/>
        </p:nvPicPr>
        <p:blipFill>
          <a:blip r:embed="rId2"/>
          <a:stretch>
            <a:fillRect/>
          </a:stretch>
        </p:blipFill>
        <p:spPr>
          <a:xfrm rot="10800000"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9" name="Google Shape;79;p8"/>
          <p:cNvGrpSpPr/>
          <p:nvPr/>
        </p:nvGrpSpPr>
        <p:grpSpPr>
          <a:xfrm>
            <a:off x="-5307932" y="-3162076"/>
            <a:ext cx="18697582" cy="13837561"/>
            <a:chOff x="-5307932" y="-3162076"/>
            <a:chExt cx="18697582" cy="13837561"/>
          </a:xfrm>
        </p:grpSpPr>
        <p:pic>
          <p:nvPicPr>
            <p:cNvPr id="80" name="Google Shape;80;p8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7753397">
              <a:off x="4711919" y="-422000"/>
              <a:ext cx="8191200" cy="51434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8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 rot="10800000" flipH="1">
              <a:off x="2632132" y="-3162076"/>
              <a:ext cx="7779825" cy="5683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8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 rot="-8590009">
              <a:off x="-4705206" y="2255727"/>
              <a:ext cx="9232148" cy="508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" name="Google Shape;83;p8"/>
            <p:cNvPicPr preferRelativeResize="0"/>
            <p:nvPr/>
          </p:nvPicPr>
          <p:blipFill>
            <a:blip r:embed="rId6"/>
            <a:stretch>
              <a:fillRect/>
            </a:stretch>
          </p:blipFill>
          <p:spPr>
            <a:xfrm rot="758667" flipH="1">
              <a:off x="-1127573" y="3164145"/>
              <a:ext cx="8670867" cy="66428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84;p8"/>
            <p:cNvPicPr preferRelativeResize="0"/>
            <p:nvPr/>
          </p:nvPicPr>
          <p:blipFill>
            <a:blip r:embed="rId5"/>
            <a:stretch>
              <a:fillRect/>
            </a:stretch>
          </p:blipFill>
          <p:spPr>
            <a:xfrm rot="2906416">
              <a:off x="6755283" y="-1032355"/>
              <a:ext cx="4818167" cy="26537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5" name="Google Shape;85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-14428" y="-4037"/>
            <a:ext cx="9172756" cy="5151576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9"/>
          <p:cNvSpPr txBox="1"/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9" name="Google Shape;89;p9"/>
          <p:cNvSpPr txBox="1"/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90" name="Google Shape;90;p9"/>
          <p:cNvGrpSpPr/>
          <p:nvPr/>
        </p:nvGrpSpPr>
        <p:grpSpPr>
          <a:xfrm flipH="1">
            <a:off x="-792215" y="-6170739"/>
            <a:ext cx="14110677" cy="14166322"/>
            <a:chOff x="-3967810" y="-6203064"/>
            <a:chExt cx="14110677" cy="14166322"/>
          </a:xfrm>
        </p:grpSpPr>
        <p:pic>
          <p:nvPicPr>
            <p:cNvPr id="91" name="Google Shape;91;p9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 rot="-3265979" flipH="1">
              <a:off x="-3857051" y="-1508154"/>
              <a:ext cx="7463485" cy="41107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9"/>
            <p:cNvPicPr preferRelativeResize="0"/>
            <p:nvPr/>
          </p:nvPicPr>
          <p:blipFill>
            <a:blip r:embed="rId4"/>
            <a:stretch>
              <a:fillRect/>
            </a:stretch>
          </p:blipFill>
          <p:spPr>
            <a:xfrm rot="7315462" flipH="1">
              <a:off x="-3429477" y="-3757402"/>
              <a:ext cx="9144006" cy="60900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9"/>
            <p:cNvPicPr preferRelativeResize="0"/>
            <p:nvPr/>
          </p:nvPicPr>
          <p:blipFill>
            <a:blip r:embed="rId5">
              <a:alphaModFix amt="50000"/>
            </a:blip>
            <a:stretch>
              <a:fillRect/>
            </a:stretch>
          </p:blipFill>
          <p:spPr>
            <a:xfrm rot="4712098" flipH="1">
              <a:off x="-4015211" y="744511"/>
              <a:ext cx="7779825" cy="56832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" name="Google Shape;94;p9"/>
            <p:cNvPicPr preferRelativeResize="0"/>
            <p:nvPr/>
          </p:nvPicPr>
          <p:blipFill rotWithShape="1">
            <a:blip r:embed="rId6">
              <a:alphaModFix amt="35000"/>
            </a:blip>
            <a:srcRect l="-38" t="-2310" r="57761" b="62609"/>
            <a:stretch>
              <a:fillRect/>
            </a:stretch>
          </p:blipFill>
          <p:spPr>
            <a:xfrm rot="-5400005" flipH="1">
              <a:off x="6892668" y="2436704"/>
              <a:ext cx="3726449" cy="277394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/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10"/>
          <p:cNvSpPr txBox="1"/>
          <p:nvPr>
            <p:ph type="title"/>
          </p:nvPr>
        </p:nvSpPr>
        <p:spPr>
          <a:xfrm>
            <a:off x="1813125" y="4011375"/>
            <a:ext cx="5517900" cy="5973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4" Type="http://schemas.openxmlformats.org/officeDocument/2006/relationships/theme" Target="../theme/theme1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ippori Antique" panose="00000500000000000000" charset="-128"/>
              <a:buChar char="●"/>
              <a:defRPr sz="12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ippori Antique" panose="00000500000000000000" charset="-128"/>
              <a:buChar char="○"/>
              <a:defRPr sz="12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ippori Antique" panose="00000500000000000000" charset="-128"/>
              <a:buChar char="■"/>
              <a:defRPr sz="12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ippori Antique" panose="00000500000000000000" charset="-128"/>
              <a:buChar char="●"/>
              <a:defRPr sz="12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ippori Antique" panose="00000500000000000000" charset="-128"/>
              <a:buChar char="○"/>
              <a:defRPr sz="12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ippori Antique" panose="00000500000000000000" charset="-128"/>
              <a:buChar char="■"/>
              <a:defRPr sz="12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ippori Antique" panose="00000500000000000000" charset="-128"/>
              <a:buChar char="●"/>
              <a:defRPr sz="12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ippori Antique" panose="00000500000000000000" charset="-128"/>
              <a:buChar char="○"/>
              <a:defRPr sz="12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hippori Antique" panose="00000500000000000000" charset="-128"/>
              <a:buChar char="■"/>
              <a:defRPr sz="1200">
                <a:solidFill>
                  <a:schemeClr val="dk1"/>
                </a:solidFill>
                <a:latin typeface="Shippori Antique" panose="00000500000000000000" charset="-128"/>
                <a:ea typeface="Shippori Antique" panose="00000500000000000000" charset="-128"/>
                <a:cs typeface="Shippori Antique" panose="00000500000000000000" charset="-128"/>
                <a:sym typeface="Shippori Antique" panose="00000500000000000000" charset="-128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5"/>
          <p:cNvSpPr txBox="1"/>
          <p:nvPr>
            <p:ph type="ctrTitle"/>
          </p:nvPr>
        </p:nvSpPr>
        <p:spPr>
          <a:xfrm>
            <a:off x="330200" y="1287780"/>
            <a:ext cx="8383270" cy="9188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Arial Bold" panose="020B0604020202090204" charset="0"/>
                <a:cs typeface="Arial Bold" panose="020B0604020202090204" charset="0"/>
              </a:rPr>
              <a:t>KRAF THINK 2025 HACKATHON</a:t>
            </a:r>
            <a:endParaRPr lang="en-US" sz="4000" b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270" name="Google Shape;270;p2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ubtitle 3"/>
          <p:cNvSpPr/>
          <p:nvPr>
            <p:ph type="subTitle" idx="1"/>
          </p:nvPr>
        </p:nvSpPr>
        <p:spPr>
          <a:xfrm>
            <a:off x="5401310" y="3552190"/>
            <a:ext cx="3194050" cy="918845"/>
          </a:xfrm>
        </p:spPr>
        <p:txBody>
          <a:bodyPr/>
          <a:p>
            <a:pPr algn="l">
              <a:lnSpc>
                <a:spcPct val="100000"/>
              </a:lnSpc>
              <a:spcAft>
                <a:spcPts val="400"/>
              </a:spcAft>
            </a:pPr>
            <a:r>
              <a:rPr lang="en-US" sz="1200"/>
              <a:t>Team Name  : </a:t>
            </a:r>
            <a:endParaRPr lang="en-US" sz="1200"/>
          </a:p>
          <a:p>
            <a:pPr algn="l">
              <a:lnSpc>
                <a:spcPct val="100000"/>
              </a:lnSpc>
              <a:spcAft>
                <a:spcPts val="400"/>
              </a:spcAft>
            </a:pPr>
            <a:r>
              <a:rPr lang="en-US" sz="1200"/>
              <a:t>Team Leader Name : </a:t>
            </a:r>
            <a:endParaRPr lang="en-US" sz="1200"/>
          </a:p>
          <a:p>
            <a:pPr algn="l">
              <a:lnSpc>
                <a:spcPct val="100000"/>
              </a:lnSpc>
              <a:spcAft>
                <a:spcPts val="400"/>
              </a:spcAft>
            </a:pPr>
            <a:r>
              <a:rPr lang="en-US" sz="1200"/>
              <a:t>Team Members Name :</a:t>
            </a:r>
            <a:endParaRPr lang="en-US" sz="1200"/>
          </a:p>
        </p:txBody>
      </p:sp>
      <p:pic>
        <p:nvPicPr>
          <p:cNvPr id="2" name="Picture 1" descr="k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005" y="591820"/>
            <a:ext cx="3475355" cy="92519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756920" y="2247900"/>
            <a:ext cx="7630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>
                <a:solidFill>
                  <a:srgbClr val="00B050"/>
                </a:solidFill>
              </a:rPr>
              <a:t>Empowering innovation, fostering collaboration, and transforming ideas into reality – join the Kraf Think 2025 Hackathon revolution!</a:t>
            </a:r>
            <a:endParaRPr lang="en-US" altLang="en-US">
              <a:solidFill>
                <a:srgbClr val="00B050"/>
              </a:solidFill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Picture 0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Target Audience &amp; Market Scope (If applicable)</a:t>
            </a:r>
            <a:endParaRPr sz="2400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343" name="Google Shape;343;p34"/>
          <p:cNvSpPr txBox="1"/>
          <p:nvPr>
            <p:ph type="subTitle" idx="3"/>
          </p:nvPr>
        </p:nvSpPr>
        <p:spPr>
          <a:xfrm>
            <a:off x="720000" y="1450400"/>
            <a:ext cx="72471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Who will benefit from this solution? (End-users, businesses, organizations, etc.)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Potential market size, demand, or impact analysis.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  <a:p>
            <a:pPr marL="91440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800">
              <a:solidFill>
                <a:srgbClr val="00B050"/>
              </a:solidFill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5"/>
          <p:cNvSpPr txBox="1"/>
          <p:nvPr>
            <p:ph type="title"/>
          </p:nvPr>
        </p:nvSpPr>
        <p:spPr>
          <a:xfrm>
            <a:off x="1950775" y="3128775"/>
            <a:ext cx="5847600" cy="8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Technology Stack</a:t>
            </a:r>
            <a:endParaRPr lang="en-GB"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350" name="Google Shape;350;p35"/>
          <p:cNvSpPr txBox="1"/>
          <p:nvPr>
            <p:ph type="title" idx="2"/>
          </p:nvPr>
        </p:nvSpPr>
        <p:spPr>
          <a:xfrm>
            <a:off x="6708475" y="2255322"/>
            <a:ext cx="10899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B050"/>
                </a:solidFill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05</a:t>
            </a:r>
            <a:endParaRPr lang="en-GB">
              <a:solidFill>
                <a:srgbClr val="00B050"/>
              </a:solidFill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Technology Stack</a:t>
            </a:r>
            <a:endParaRPr lang="en-GB"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357" name="Google Shape;357;p36"/>
          <p:cNvSpPr txBox="1"/>
          <p:nvPr>
            <p:ph type="subTitle" idx="3"/>
          </p:nvPr>
        </p:nvSpPr>
        <p:spPr>
          <a:xfrm>
            <a:off x="720000" y="1450400"/>
            <a:ext cx="72471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List the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technologies, frameworks, and tools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 used.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9144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A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high-level architecture diagram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 to show system flow.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91440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800" b="1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7"/>
          <p:cNvSpPr txBox="1"/>
          <p:nvPr>
            <p:ph type="title"/>
          </p:nvPr>
        </p:nvSpPr>
        <p:spPr>
          <a:xfrm>
            <a:off x="1950775" y="3054500"/>
            <a:ext cx="5847600" cy="8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 Features</a:t>
            </a:r>
            <a:endParaRPr lang="en-GB"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364" name="Google Shape;364;p37"/>
          <p:cNvSpPr txBox="1"/>
          <p:nvPr>
            <p:ph type="title" idx="2"/>
          </p:nvPr>
        </p:nvSpPr>
        <p:spPr>
          <a:xfrm>
            <a:off x="6708475" y="2255322"/>
            <a:ext cx="10899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B050"/>
                </a:solidFill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06</a:t>
            </a:r>
            <a:endParaRPr lang="en-GB">
              <a:solidFill>
                <a:srgbClr val="00B050"/>
              </a:solidFill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8"/>
          <p:cNvSpPr txBox="1"/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Features</a:t>
            </a:r>
            <a:endParaRPr lang="en-GB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371" name="Google Shape;371;p38"/>
          <p:cNvSpPr txBox="1"/>
          <p:nvPr>
            <p:ph type="subTitle" idx="3"/>
          </p:nvPr>
        </p:nvSpPr>
        <p:spPr>
          <a:xfrm>
            <a:off x="720000" y="1450400"/>
            <a:ext cx="72471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Arial" panose="020B0604020202090204"/>
              <a:buChar char="●"/>
            </a:pP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How does your solution work?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 (Step-by-step flow)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Arial" panose="020B06040202020902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Key features &amp; functionalities.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137160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9"/>
          <p:cNvSpPr txBox="1"/>
          <p:nvPr>
            <p:ph type="title"/>
          </p:nvPr>
        </p:nvSpPr>
        <p:spPr>
          <a:xfrm>
            <a:off x="695325" y="3128645"/>
            <a:ext cx="7782560" cy="8280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Challenges &amp; Learnings</a:t>
            </a:r>
            <a:endParaRPr lang="en-GB"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378" name="Google Shape;378;p39"/>
          <p:cNvSpPr txBox="1"/>
          <p:nvPr>
            <p:ph type="title" idx="2"/>
          </p:nvPr>
        </p:nvSpPr>
        <p:spPr>
          <a:xfrm>
            <a:off x="6708475" y="2255322"/>
            <a:ext cx="10899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B050"/>
                </a:solidFill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07</a:t>
            </a:r>
            <a:endParaRPr lang="en-GB">
              <a:solidFill>
                <a:srgbClr val="00B050"/>
              </a:solidFill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Challenges &amp; Learnings</a:t>
            </a:r>
            <a:endParaRPr lang="en-GB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385" name="Google Shape;385;p40"/>
          <p:cNvSpPr txBox="1"/>
          <p:nvPr>
            <p:ph type="subTitle" idx="3"/>
          </p:nvPr>
        </p:nvSpPr>
        <p:spPr>
          <a:xfrm>
            <a:off x="720000" y="1450400"/>
            <a:ext cx="72471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Arial" panose="020B06040202020902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Mention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key obstacles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 faced during development of idea.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Arial" panose="020B06040202020902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How did you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overcome these challenges?</a:t>
            </a:r>
            <a:endParaRPr sz="1800" b="1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Arial" panose="020B06040202020902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Key learnings from these challenges.</a:t>
            </a:r>
            <a:endParaRPr lang="en-GB" sz="1800" b="1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1"/>
          <p:cNvSpPr txBox="1"/>
          <p:nvPr>
            <p:ph type="title"/>
          </p:nvPr>
        </p:nvSpPr>
        <p:spPr>
          <a:xfrm>
            <a:off x="2071425" y="3128775"/>
            <a:ext cx="5617200" cy="151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Future Scope &amp; Next Steps</a:t>
            </a:r>
            <a:endParaRPr lang="en-GB"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392" name="Google Shape;392;p41"/>
          <p:cNvSpPr txBox="1"/>
          <p:nvPr>
            <p:ph type="title" idx="2"/>
          </p:nvPr>
        </p:nvSpPr>
        <p:spPr>
          <a:xfrm>
            <a:off x="6708475" y="2255322"/>
            <a:ext cx="10899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B050"/>
                </a:solidFill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08</a:t>
            </a:r>
            <a:endParaRPr lang="en-GB">
              <a:solidFill>
                <a:srgbClr val="00B050"/>
              </a:solidFill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Future Scope &amp; Next Steps</a:t>
            </a:r>
            <a:endParaRPr lang="en-GB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399" name="Google Shape;399;p42"/>
          <p:cNvSpPr txBox="1"/>
          <p:nvPr>
            <p:ph type="subTitle" idx="3"/>
          </p:nvPr>
        </p:nvSpPr>
        <p:spPr>
          <a:xfrm>
            <a:off x="720000" y="1450400"/>
            <a:ext cx="72471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Arial" panose="020B06040202020902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How can this project be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scaled/improved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?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Arial" panose="020B06040202020902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Future feature enhancements.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Arial" panose="020B06040202020902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Monetization or real-world implementation plans.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182880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3"/>
          <p:cNvSpPr txBox="1"/>
          <p:nvPr>
            <p:ph type="title"/>
          </p:nvPr>
        </p:nvSpPr>
        <p:spPr>
          <a:xfrm>
            <a:off x="2071425" y="3128775"/>
            <a:ext cx="5617200" cy="151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Conclusion &amp; Thank You</a:t>
            </a:r>
            <a:endParaRPr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406" name="Google Shape;406;p43"/>
          <p:cNvSpPr txBox="1"/>
          <p:nvPr>
            <p:ph type="title" idx="2"/>
          </p:nvPr>
        </p:nvSpPr>
        <p:spPr>
          <a:xfrm>
            <a:off x="6708475" y="2255322"/>
            <a:ext cx="10899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B050"/>
                </a:solidFill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09</a:t>
            </a:r>
            <a:endParaRPr lang="en-GB">
              <a:solidFill>
                <a:srgbClr val="00B050"/>
              </a:solidFill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Table of contents</a:t>
            </a:r>
            <a:endParaRPr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276" name="Google Shape;276;p26"/>
          <p:cNvSpPr txBox="1"/>
          <p:nvPr>
            <p:ph type="title" idx="2"/>
          </p:nvPr>
        </p:nvSpPr>
        <p:spPr>
          <a:xfrm>
            <a:off x="1296938" y="1633294"/>
            <a:ext cx="7347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01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277" name="Google Shape;277;p26"/>
          <p:cNvSpPr txBox="1"/>
          <p:nvPr>
            <p:ph type="title" idx="3"/>
          </p:nvPr>
        </p:nvSpPr>
        <p:spPr>
          <a:xfrm>
            <a:off x="4806863" y="1633276"/>
            <a:ext cx="7347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04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278" name="Google Shape;278;p26"/>
          <p:cNvSpPr txBox="1"/>
          <p:nvPr>
            <p:ph type="title" idx="4"/>
          </p:nvPr>
        </p:nvSpPr>
        <p:spPr>
          <a:xfrm>
            <a:off x="1296938" y="2539473"/>
            <a:ext cx="7347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02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279" name="Google Shape;279;p26"/>
          <p:cNvSpPr txBox="1"/>
          <p:nvPr>
            <p:ph type="title" idx="5"/>
          </p:nvPr>
        </p:nvSpPr>
        <p:spPr>
          <a:xfrm>
            <a:off x="4806863" y="2539455"/>
            <a:ext cx="7347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05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280" name="Google Shape;280;p26"/>
          <p:cNvSpPr txBox="1"/>
          <p:nvPr>
            <p:ph type="title" idx="6"/>
          </p:nvPr>
        </p:nvSpPr>
        <p:spPr>
          <a:xfrm>
            <a:off x="1296938" y="3445634"/>
            <a:ext cx="7347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03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281" name="Google Shape;281;p26"/>
          <p:cNvSpPr txBox="1"/>
          <p:nvPr>
            <p:ph type="title" idx="7"/>
          </p:nvPr>
        </p:nvSpPr>
        <p:spPr>
          <a:xfrm>
            <a:off x="4806863" y="3445634"/>
            <a:ext cx="7347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06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282" name="Google Shape;282;p26"/>
          <p:cNvSpPr txBox="1"/>
          <p:nvPr>
            <p:ph type="subTitle" idx="1"/>
          </p:nvPr>
        </p:nvSpPr>
        <p:spPr>
          <a:xfrm>
            <a:off x="2031638" y="1633285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Cover Slide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283" name="Google Shape;283;p26"/>
          <p:cNvSpPr txBox="1"/>
          <p:nvPr>
            <p:ph type="subTitle" idx="8"/>
          </p:nvPr>
        </p:nvSpPr>
        <p:spPr>
          <a:xfrm>
            <a:off x="2031638" y="2539460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Content creation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284" name="Google Shape;284;p26"/>
          <p:cNvSpPr txBox="1"/>
          <p:nvPr>
            <p:ph type="subTitle" idx="9"/>
          </p:nvPr>
        </p:nvSpPr>
        <p:spPr>
          <a:xfrm>
            <a:off x="2031638" y="3445634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Review and editing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285" name="Google Shape;285;p26"/>
          <p:cNvSpPr txBox="1"/>
          <p:nvPr>
            <p:ph type="subTitle" idx="13"/>
          </p:nvPr>
        </p:nvSpPr>
        <p:spPr>
          <a:xfrm>
            <a:off x="5541563" y="1633285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Scheduling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286" name="Google Shape;286;p26"/>
          <p:cNvSpPr txBox="1"/>
          <p:nvPr>
            <p:ph type="subTitle" idx="14"/>
          </p:nvPr>
        </p:nvSpPr>
        <p:spPr>
          <a:xfrm>
            <a:off x="5541563" y="2539464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Format and design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287" name="Google Shape;287;p26"/>
          <p:cNvSpPr txBox="1"/>
          <p:nvPr>
            <p:ph type="subTitle" idx="15"/>
          </p:nvPr>
        </p:nvSpPr>
        <p:spPr>
          <a:xfrm>
            <a:off x="5541563" y="3445644"/>
            <a:ext cx="2305500" cy="4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Final review</a:t>
            </a:r>
            <a:endParaRPr lang="en-GB" b="0"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Conclusion &amp; Thank You</a:t>
            </a:r>
            <a:endParaRPr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413" name="Google Shape;413;p44"/>
          <p:cNvSpPr txBox="1"/>
          <p:nvPr>
            <p:ph type="subTitle" idx="3"/>
          </p:nvPr>
        </p:nvSpPr>
        <p:spPr>
          <a:xfrm>
            <a:off x="720000" y="1450400"/>
            <a:ext cx="72471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Arial" panose="020B06040202020902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Summarize your idea in a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one-liner pitch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Arial" panose="020B06040202020902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Team credits &amp; acknowledgments.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Arial" panose="020B06040202020902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Contact details (if required)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182880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5"/>
          <p:cNvSpPr txBox="1"/>
          <p:nvPr>
            <p:ph type="title"/>
          </p:nvPr>
        </p:nvSpPr>
        <p:spPr>
          <a:xfrm>
            <a:off x="720000" y="196000"/>
            <a:ext cx="7704000" cy="9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GB"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Key Tips for Submission:</a:t>
            </a:r>
            <a:endParaRPr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sp>
        <p:nvSpPr>
          <p:cNvPr id="420" name="Google Shape;420;p45"/>
          <p:cNvSpPr txBox="1"/>
          <p:nvPr>
            <p:ph type="subTitle" idx="3"/>
          </p:nvPr>
        </p:nvSpPr>
        <p:spPr>
          <a:xfrm>
            <a:off x="817245" y="884555"/>
            <a:ext cx="7703185" cy="3616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✔ Keep it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short &amp; crisp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 (10-12 slides max).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✔ Use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visuals, diagrams, and minimal text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 to make it easy to understand.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✔ Ensure the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PPT is self-explanatory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 since it’s a submission (not a live pitch).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✔ If a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demo is required,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 include a working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video link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✔ Make sure it’s </a:t>
            </a:r>
            <a:r>
              <a:rPr lang="en-GB" sz="1800" b="1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formatted neatly</a:t>
            </a: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Arial" panose="020B0604020202090204"/>
                <a:cs typeface="Arial Regular" panose="020B0604020202090204" charset="0"/>
                <a:sym typeface="Arial" panose="020B0604020202090204"/>
              </a:rPr>
              <a:t> (consistent fonts, colors, and alignment).</a:t>
            </a:r>
            <a:endParaRPr lang="en-GB" sz="1800">
              <a:solidFill>
                <a:srgbClr val="00B050"/>
              </a:solidFill>
              <a:latin typeface="Arial Regular" panose="020B0604020202090204" charset="0"/>
              <a:ea typeface="Arial" panose="020B0604020202090204"/>
              <a:cs typeface="Arial Regular" panose="020B0604020202090204" charset="0"/>
              <a:sym typeface="Arial" panose="020B06040202020902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6"/>
          <p:cNvSpPr txBox="1"/>
          <p:nvPr>
            <p:ph type="subTitle" idx="3"/>
          </p:nvPr>
        </p:nvSpPr>
        <p:spPr>
          <a:xfrm>
            <a:off x="948450" y="640500"/>
            <a:ext cx="7247100" cy="3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18CB9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🎉 </a:t>
            </a:r>
            <a:r>
              <a:rPr lang="en-GB" sz="4800" b="1">
                <a:solidFill>
                  <a:srgbClr val="18CB9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Thank You!</a:t>
            </a:r>
            <a:r>
              <a:rPr lang="en-GB" sz="4800">
                <a:solidFill>
                  <a:srgbClr val="18CB9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 🎉</a:t>
            </a:r>
            <a:endParaRPr sz="4800">
              <a:solidFill>
                <a:srgbClr val="18CB9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3000" i="1">
                <a:solidFill>
                  <a:schemeClr val="accent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Best wishes for your hackathon journey—may the best ideas win!</a:t>
            </a:r>
            <a:endParaRPr lang="en-GB" sz="3000" i="1">
              <a:solidFill>
                <a:schemeClr val="accent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7"/>
          <p:cNvSpPr txBox="1"/>
          <p:nvPr>
            <p:ph type="title"/>
          </p:nvPr>
        </p:nvSpPr>
        <p:spPr>
          <a:xfrm>
            <a:off x="3330575" y="3082290"/>
            <a:ext cx="4467860" cy="8629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Cover Letter</a:t>
            </a:r>
            <a:endParaRPr lang="en-GB"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294" name="Google Shape;294;p27"/>
          <p:cNvSpPr txBox="1"/>
          <p:nvPr>
            <p:ph type="title" idx="2"/>
          </p:nvPr>
        </p:nvSpPr>
        <p:spPr>
          <a:xfrm>
            <a:off x="6537325" y="2255520"/>
            <a:ext cx="1261110" cy="10280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B050"/>
                </a:solidFill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01</a:t>
            </a:r>
            <a:endParaRPr lang="en-GB">
              <a:solidFill>
                <a:srgbClr val="00B050"/>
              </a:solidFill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Cover Letter</a:t>
            </a:r>
            <a:endParaRPr lang="en-GB"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301" name="Google Shape;301;p28"/>
          <p:cNvSpPr txBox="1"/>
          <p:nvPr>
            <p:ph type="subTitle" idx="3"/>
          </p:nvPr>
        </p:nvSpPr>
        <p:spPr>
          <a:xfrm>
            <a:off x="720000" y="1450400"/>
            <a:ext cx="72471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18CB96"/>
                </a:solidFill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Project Name</a:t>
            </a:r>
            <a:endParaRPr sz="1800">
              <a:solidFill>
                <a:srgbClr val="18CB96"/>
              </a:solidFill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18CB96"/>
                </a:solidFill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Team Name &amp; Members</a:t>
            </a:r>
            <a:endParaRPr sz="1800">
              <a:solidFill>
                <a:srgbClr val="18CB96"/>
              </a:solidFill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18CB96"/>
                </a:solidFill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Hackathon Name (Kraf Think 2025)</a:t>
            </a:r>
            <a:endParaRPr sz="1800">
              <a:solidFill>
                <a:srgbClr val="18CB96"/>
              </a:solidFill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18CB96"/>
                </a:solidFill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Date &amp; Submission ID (if required)</a:t>
            </a:r>
            <a:endParaRPr lang="en-GB" sz="1800">
              <a:solidFill>
                <a:srgbClr val="18CB96"/>
              </a:solidFill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/>
          <p:nvPr>
            <p:ph type="title"/>
          </p:nvPr>
        </p:nvSpPr>
        <p:spPr>
          <a:xfrm>
            <a:off x="1007110" y="3082290"/>
            <a:ext cx="6791325" cy="8629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Problem Statement</a:t>
            </a:r>
            <a:endParaRPr lang="en-GB"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308" name="Google Shape;308;p29"/>
          <p:cNvSpPr txBox="1"/>
          <p:nvPr>
            <p:ph type="title" idx="2"/>
          </p:nvPr>
        </p:nvSpPr>
        <p:spPr>
          <a:xfrm>
            <a:off x="6533515" y="2255520"/>
            <a:ext cx="1264920" cy="10280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B050"/>
                </a:solidFill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02</a:t>
            </a:r>
            <a:endParaRPr lang="en-GB">
              <a:solidFill>
                <a:srgbClr val="00B050"/>
              </a:solidFill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Problem Statement</a:t>
            </a:r>
            <a:endParaRPr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315" name="Google Shape;315;p30"/>
          <p:cNvSpPr txBox="1"/>
          <p:nvPr>
            <p:ph type="subTitle" idx="3"/>
          </p:nvPr>
        </p:nvSpPr>
        <p:spPr>
          <a:xfrm>
            <a:off x="720000" y="1450400"/>
            <a:ext cx="72471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 b="1">
                <a:solidFill>
                  <a:srgbClr val="00B05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Briefly define the problem</a:t>
            </a:r>
            <a:r>
              <a:rPr lang="en-GB" sz="1800">
                <a:solidFill>
                  <a:srgbClr val="00B05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 you are solving.</a:t>
            </a:r>
            <a:endParaRPr sz="1800">
              <a:solidFill>
                <a:srgbClr val="00B050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 b="1">
                <a:solidFill>
                  <a:srgbClr val="00B05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Why is this problem important?</a:t>
            </a:r>
            <a:r>
              <a:rPr lang="en-GB" sz="1800">
                <a:solidFill>
                  <a:srgbClr val="00B05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 (Impact, market gap, social relevance, etc.)</a:t>
            </a:r>
            <a:endParaRPr sz="1800">
              <a:solidFill>
                <a:srgbClr val="00B050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00B05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Include </a:t>
            </a:r>
            <a:r>
              <a:rPr lang="en-GB" sz="1800" b="1">
                <a:solidFill>
                  <a:srgbClr val="00B05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supporting data or statistics</a:t>
            </a:r>
            <a:r>
              <a:rPr lang="en-GB" sz="1800">
                <a:solidFill>
                  <a:srgbClr val="00B050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 if possible.</a:t>
            </a:r>
            <a:endParaRPr sz="1800">
              <a:solidFill>
                <a:srgbClr val="00B050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800" b="1">
              <a:solidFill>
                <a:srgbClr val="00B050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1"/>
          <p:cNvSpPr txBox="1"/>
          <p:nvPr>
            <p:ph type="title"/>
          </p:nvPr>
        </p:nvSpPr>
        <p:spPr>
          <a:xfrm>
            <a:off x="1950725" y="3082375"/>
            <a:ext cx="5847600" cy="86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Solution Overview</a:t>
            </a:r>
            <a:endParaRPr lang="en-GB"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322" name="Google Shape;322;p31"/>
          <p:cNvSpPr txBox="1"/>
          <p:nvPr>
            <p:ph type="title" idx="2"/>
          </p:nvPr>
        </p:nvSpPr>
        <p:spPr>
          <a:xfrm>
            <a:off x="6708475" y="2255322"/>
            <a:ext cx="10899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B050"/>
                </a:solidFill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03</a:t>
            </a:r>
            <a:endParaRPr lang="en-GB">
              <a:solidFill>
                <a:srgbClr val="00B050"/>
              </a:solidFill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Solution Overview</a:t>
            </a:r>
            <a:endParaRPr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329" name="Google Shape;329;p32"/>
          <p:cNvSpPr txBox="1"/>
          <p:nvPr>
            <p:ph type="subTitle" idx="3"/>
          </p:nvPr>
        </p:nvSpPr>
        <p:spPr>
          <a:xfrm>
            <a:off x="720000" y="1450400"/>
            <a:ext cx="72471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Describe your solution in one or two lines.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Explain how it works and how it solves the problem.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8CB96"/>
              </a:buClr>
              <a:buSzPts val="1800"/>
              <a:buFont typeface="Times New Roman" panose="02020503050405090304"/>
              <a:buChar char="●"/>
            </a:pPr>
            <a:r>
              <a:rPr lang="en-GB" sz="1800">
                <a:solidFill>
                  <a:srgbClr val="00B050"/>
                </a:solidFill>
                <a:latin typeface="Arial Regular" panose="020B0604020202090204" charset="0"/>
                <a:ea typeface="Times New Roman" panose="02020503050405090304"/>
                <a:cs typeface="Arial Regular" panose="020B0604020202090204" charset="0"/>
                <a:sym typeface="Times New Roman" panose="02020503050405090304"/>
              </a:rPr>
              <a:t>Key benefits &amp; unique aspects of your solution.</a:t>
            </a:r>
            <a:endParaRPr sz="1800">
              <a:solidFill>
                <a:srgbClr val="00B050"/>
              </a:solidFill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800">
              <a:solidFill>
                <a:srgbClr val="00B050"/>
              </a:solidFill>
              <a:latin typeface="Arial Regular" panose="020B0604020202090204" charset="0"/>
              <a:ea typeface="Times New Roman" panose="02020503050405090304"/>
              <a:cs typeface="Arial Regular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3"/>
          <p:cNvSpPr txBox="1"/>
          <p:nvPr>
            <p:ph type="title"/>
          </p:nvPr>
        </p:nvSpPr>
        <p:spPr>
          <a:xfrm>
            <a:off x="1950725" y="3082375"/>
            <a:ext cx="5847600" cy="109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Target Audience &amp; Market Scope (If applicable)</a:t>
            </a:r>
            <a:endParaRPr lang="en-GB" sz="3000"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sp>
        <p:nvSpPr>
          <p:cNvPr id="336" name="Google Shape;336;p33"/>
          <p:cNvSpPr txBox="1"/>
          <p:nvPr>
            <p:ph type="title" idx="2"/>
          </p:nvPr>
        </p:nvSpPr>
        <p:spPr>
          <a:xfrm>
            <a:off x="6708475" y="2255322"/>
            <a:ext cx="1089900" cy="10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B050"/>
                </a:solidFill>
                <a:latin typeface="Arial Bold" panose="020B0604020202090204" charset="0"/>
                <a:ea typeface="Times New Roman" panose="02020503050405090304"/>
                <a:cs typeface="Arial Bold" panose="020B0604020202090204" charset="0"/>
                <a:sym typeface="Times New Roman" panose="02020503050405090304"/>
              </a:rPr>
              <a:t>04</a:t>
            </a:r>
            <a:endParaRPr lang="en-GB">
              <a:solidFill>
                <a:srgbClr val="00B050"/>
              </a:solidFill>
              <a:latin typeface="Arial Bold" panose="020B0604020202090204" charset="0"/>
              <a:ea typeface="Times New Roman" panose="02020503050405090304"/>
              <a:cs typeface="Arial Bold" panose="020B0604020202090204" charset="0"/>
              <a:sym typeface="Times New Roman" panose="02020503050405090304"/>
            </a:endParaRPr>
          </a:p>
        </p:txBody>
      </p:sp>
      <p:pic>
        <p:nvPicPr>
          <p:cNvPr id="5" name="Picture 4" descr="k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45" y="4768215"/>
            <a:ext cx="1149350" cy="306070"/>
          </a:xfrm>
          <a:prstGeom prst="rect">
            <a:avLst/>
          </a:prstGeom>
        </p:spPr>
      </p:pic>
      <p:pic>
        <p:nvPicPr>
          <p:cNvPr id="1" name="Google Shape;270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705215" y="93345"/>
            <a:ext cx="283845" cy="262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itt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2290" y="35560"/>
            <a:ext cx="433070" cy="4330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esthetic Tech Style Social Media Strategy by Slidesgo">
  <a:themeElements>
    <a:clrScheme name="Simple Light">
      <a:dk1>
        <a:srgbClr val="FFFFFF"/>
      </a:dk1>
      <a:lt1>
        <a:srgbClr val="00154E"/>
      </a:lt1>
      <a:dk2>
        <a:srgbClr val="6FDBF3"/>
      </a:dk2>
      <a:lt2>
        <a:srgbClr val="1A1DFE"/>
      </a:lt2>
      <a:accent1>
        <a:srgbClr val="E2C9F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2203</Words>
  <Application>WPS Presentation</Application>
  <PresentationFormat/>
  <Paragraphs>145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9" baseType="lpstr">
      <vt:lpstr>Arial</vt:lpstr>
      <vt:lpstr>SimSun</vt:lpstr>
      <vt:lpstr>Wingdings</vt:lpstr>
      <vt:lpstr>Arial</vt:lpstr>
      <vt:lpstr>Alata</vt:lpstr>
      <vt:lpstr>Shippori Antique</vt:lpstr>
      <vt:lpstr>Nunito Light</vt:lpstr>
      <vt:lpstr>Thonburi</vt:lpstr>
      <vt:lpstr>Arial Bold</vt:lpstr>
      <vt:lpstr>Times New Roman</vt:lpstr>
      <vt:lpstr>Arial Regular</vt:lpstr>
      <vt:lpstr>Microsoft YaHei</vt:lpstr>
      <vt:lpstr>汉仪旗黑</vt:lpstr>
      <vt:lpstr>Arial Unicode MS</vt:lpstr>
      <vt:lpstr>汉仪书宋二KW</vt:lpstr>
      <vt:lpstr>Apple Color Emoji</vt:lpstr>
      <vt:lpstr>Aesthetic Tech Style Social Media Strategy by Slidesgo</vt:lpstr>
      <vt:lpstr>KRAF THINK 2025 HACKATHON</vt:lpstr>
      <vt:lpstr>06</vt:lpstr>
      <vt:lpstr>01</vt:lpstr>
      <vt:lpstr>Cover Letter</vt:lpstr>
      <vt:lpstr>02</vt:lpstr>
      <vt:lpstr>Problem Statement</vt:lpstr>
      <vt:lpstr>03</vt:lpstr>
      <vt:lpstr>Solution Overview</vt:lpstr>
      <vt:lpstr>04</vt:lpstr>
      <vt:lpstr>Target Audience &amp; Market Scope (If applicable)</vt:lpstr>
      <vt:lpstr>05</vt:lpstr>
      <vt:lpstr>Technology Stack</vt:lpstr>
      <vt:lpstr>06</vt:lpstr>
      <vt:lpstr>Features</vt:lpstr>
      <vt:lpstr>07</vt:lpstr>
      <vt:lpstr>Challenges &amp; Learnings</vt:lpstr>
      <vt:lpstr>08</vt:lpstr>
      <vt:lpstr>Future Scope &amp; Next Steps</vt:lpstr>
      <vt:lpstr>09</vt:lpstr>
      <vt:lpstr>Conclusion &amp; Thank You</vt:lpstr>
      <vt:lpstr>Key Tips for Submission: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KRAF THINK 2025 HACKATHON</dc:title>
  <dc:creator/>
  <cp:lastModifiedBy>imtushaarr</cp:lastModifiedBy>
  <cp:revision>5</cp:revision>
  <dcterms:created xsi:type="dcterms:W3CDTF">2025-02-19T18:04:34Z</dcterms:created>
  <dcterms:modified xsi:type="dcterms:W3CDTF">2025-02-19T18:04:34Z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301EE4C4A9FB7868321DB6679B70512A_43</vt:lpwstr>
  </property>
  <property fmtid="{D5CDD505-2E9C-101B-9397-08002B2CF9AE}" pid="3" name="KSOProductBuildVer">
    <vt:lpwstr>1033-6.11.0.8608</vt:lpwstr>
  </property>
</Properties>
</file>